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embeddedFontLst>
    <p:embeddedFont>
      <p:font typeface="Open Sans Medium"/>
      <p:regular r:id="rId17"/>
      <p:bold r:id="rId18"/>
      <p:italic r:id="rId19"/>
      <p:boldItalic r:id="rId20"/>
    </p:embeddedFont>
    <p:embeddedFont>
      <p:font typeface="Open Sans Light"/>
      <p:regular r:id="rId21"/>
      <p:bold r:id="rId22"/>
      <p:italic r:id="rId23"/>
      <p:boldItalic r:id="rId24"/>
    </p:embeddedFont>
    <p:embeddedFont>
      <p:font typeface="Open Sans"/>
      <p:bold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OpenSansMedium-boldItalic.fntdata"/><Relationship Id="rId22" Type="http://schemas.openxmlformats.org/officeDocument/2006/relationships/font" Target="fonts/OpenSansLight-bold.fntdata"/><Relationship Id="rId21" Type="http://schemas.openxmlformats.org/officeDocument/2006/relationships/font" Target="fonts/OpenSansLight-regular.fntdata"/><Relationship Id="rId24" Type="http://schemas.openxmlformats.org/officeDocument/2006/relationships/font" Target="fonts/OpenSansLight-boldItalic.fntdata"/><Relationship Id="rId23" Type="http://schemas.openxmlformats.org/officeDocument/2006/relationships/font" Target="fonts/OpenSansLight-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OpenSans-boldItalic.fntdata"/><Relationship Id="rId25" Type="http://schemas.openxmlformats.org/officeDocument/2006/relationships/font" Target="fonts/OpenSans-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OpenSansMedium-regular.fntdata"/><Relationship Id="rId16" Type="http://schemas.openxmlformats.org/officeDocument/2006/relationships/slide" Target="slides/slide11.xml"/><Relationship Id="rId19" Type="http://schemas.openxmlformats.org/officeDocument/2006/relationships/font" Target="fonts/OpenSansMedium-italic.fntdata"/><Relationship Id="rId18" Type="http://schemas.openxmlformats.org/officeDocument/2006/relationships/font" Target="fonts/OpenSansMedium-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1622b14f03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1622b14f03_0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g21622b14f03_0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d1068b373f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d1068b373f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g1d1068b373f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16499ab32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16499ab32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g216499ab326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1622b14f0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1622b14f0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g21622b14f03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14f1b19858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14f1b19858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g214f1b19858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dde0cebd77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1dde0cebd77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g1dde0cebd77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14f1b19858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214f1b19858_0_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g214f1b19858_0_5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14f1b19858_0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14f1b19858_0_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g214f1b19858_0_6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d1068b373f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1d1068b373f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g1d1068b373f_0_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hyperlink" Target="http://www.deltaplus.eu/" TargetMode="External"/><Relationship Id="rId4"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hyperlink" Target="http://www.deltaplus.eu/" TargetMode="External"/><Relationship Id="rId4"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présentation">
  <p:cSld name="Titre présentation">
    <p:bg>
      <p:bgPr>
        <a:solidFill>
          <a:schemeClr val="dk1"/>
        </a:solidFill>
      </p:bgPr>
    </p:bg>
    <p:spTree>
      <p:nvGrpSpPr>
        <p:cNvPr id="16" name="Shape 16"/>
        <p:cNvGrpSpPr/>
        <p:nvPr/>
      </p:nvGrpSpPr>
      <p:grpSpPr>
        <a:xfrm>
          <a:off x="0" y="0"/>
          <a:ext cx="0" cy="0"/>
          <a:chOff x="0" y="0"/>
          <a:chExt cx="0" cy="0"/>
        </a:xfrm>
      </p:grpSpPr>
      <p:cxnSp>
        <p:nvCxnSpPr>
          <p:cNvPr id="17" name="Google Shape;17;p2"/>
          <p:cNvCxnSpPr/>
          <p:nvPr/>
        </p:nvCxnSpPr>
        <p:spPr>
          <a:xfrm>
            <a:off x="660400" y="4814691"/>
            <a:ext cx="609600" cy="0"/>
          </a:xfrm>
          <a:prstGeom prst="straightConnector1">
            <a:avLst/>
          </a:prstGeom>
          <a:noFill/>
          <a:ln cap="flat" cmpd="sng" w="57150">
            <a:solidFill>
              <a:schemeClr val="lt2"/>
            </a:solidFill>
            <a:prstDash val="solid"/>
            <a:miter lim="800000"/>
            <a:headEnd len="sm" w="sm" type="none"/>
            <a:tailEnd len="sm" w="sm" type="none"/>
          </a:ln>
        </p:spPr>
      </p:cxnSp>
      <p:sp>
        <p:nvSpPr>
          <p:cNvPr id="18" name="Google Shape;18;p2"/>
          <p:cNvSpPr txBox="1"/>
          <p:nvPr>
            <p:ph idx="1" type="body"/>
          </p:nvPr>
        </p:nvSpPr>
        <p:spPr>
          <a:xfrm>
            <a:off x="660400" y="5019675"/>
            <a:ext cx="4940300" cy="1104900"/>
          </a:xfrm>
          <a:prstGeom prst="rect">
            <a:avLst/>
          </a:prstGeom>
          <a:noFill/>
          <a:ln>
            <a:noFill/>
          </a:ln>
        </p:spPr>
        <p:txBody>
          <a:bodyPr anchorCtr="0" anchor="t" bIns="0" lIns="0" spcFirstLastPara="1" rIns="0" wrap="square" tIns="72000">
            <a:noAutofit/>
          </a:bodyPr>
          <a:lstStyle>
            <a:lvl1pPr indent="-228600" lvl="0" marL="457200" algn="l">
              <a:lnSpc>
                <a:spcPct val="100000"/>
              </a:lnSpc>
              <a:spcBef>
                <a:spcPts val="1000"/>
              </a:spcBef>
              <a:spcAft>
                <a:spcPts val="0"/>
              </a:spcAft>
              <a:buClr>
                <a:schemeClr val="lt2"/>
              </a:buClr>
              <a:buSzPts val="2400"/>
              <a:buNone/>
              <a:defRPr sz="2400">
                <a:solidFill>
                  <a:schemeClr val="lt2"/>
                </a:solidFill>
              </a:defRPr>
            </a:lvl1pPr>
            <a:lvl2pPr indent="-228600" lvl="1" marL="914400" algn="l">
              <a:lnSpc>
                <a:spcPct val="90000"/>
              </a:lnSpc>
              <a:spcBef>
                <a:spcPts val="500"/>
              </a:spcBef>
              <a:spcAft>
                <a:spcPts val="0"/>
              </a:spcAft>
              <a:buClr>
                <a:schemeClr val="lt1"/>
              </a:buClr>
              <a:buSzPts val="1800"/>
              <a:buNone/>
              <a:defRPr/>
            </a:lvl2pPr>
            <a:lvl3pPr indent="-228600" lvl="2" marL="1371600" algn="l">
              <a:lnSpc>
                <a:spcPct val="90000"/>
              </a:lnSpc>
              <a:spcBef>
                <a:spcPts val="500"/>
              </a:spcBef>
              <a:spcAft>
                <a:spcPts val="0"/>
              </a:spcAft>
              <a:buClr>
                <a:schemeClr val="lt1"/>
              </a:buClr>
              <a:buSzPts val="1800"/>
              <a:buNone/>
              <a:defRPr/>
            </a:lvl3pPr>
            <a:lvl4pPr indent="-228600" lvl="3" marL="1828800" algn="l">
              <a:lnSpc>
                <a:spcPct val="90000"/>
              </a:lnSpc>
              <a:spcBef>
                <a:spcPts val="500"/>
              </a:spcBef>
              <a:spcAft>
                <a:spcPts val="0"/>
              </a:spcAft>
              <a:buClr>
                <a:schemeClr val="lt1"/>
              </a:buClr>
              <a:buSzPts val="1800"/>
              <a:buNone/>
              <a:defRPr/>
            </a:lvl4pPr>
            <a:lvl5pPr indent="-228600" lvl="4" marL="2286000" algn="l">
              <a:lnSpc>
                <a:spcPct val="90000"/>
              </a:lnSpc>
              <a:spcBef>
                <a:spcPts val="500"/>
              </a:spcBef>
              <a:spcAft>
                <a:spcPts val="0"/>
              </a:spcAft>
              <a:buClr>
                <a:schemeClr val="lt2"/>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SzPts val="18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lt1"/>
              </a:buClr>
              <a:buSzPts val="1800"/>
              <a:buNone/>
              <a:defRPr/>
            </a:lvl9pPr>
          </a:lstStyle>
          <a:p/>
        </p:txBody>
      </p:sp>
      <p:sp>
        <p:nvSpPr>
          <p:cNvPr id="19" name="Google Shape;19;p2"/>
          <p:cNvSpPr/>
          <p:nvPr>
            <p:ph idx="2" type="pic"/>
          </p:nvPr>
        </p:nvSpPr>
        <p:spPr>
          <a:xfrm>
            <a:off x="3123227" y="0"/>
            <a:ext cx="9068773" cy="6858000"/>
          </a:xfrm>
          <a:prstGeom prst="rect">
            <a:avLst/>
          </a:prstGeom>
          <a:noFill/>
          <a:ln>
            <a:noFill/>
          </a:ln>
        </p:spPr>
      </p:sp>
      <p:pic>
        <p:nvPicPr>
          <p:cNvPr id="20" name="Google Shape;20;p2"/>
          <p:cNvPicPr preferRelativeResize="0"/>
          <p:nvPr/>
        </p:nvPicPr>
        <p:blipFill rotWithShape="1">
          <a:blip r:embed="rId2">
            <a:alphaModFix/>
          </a:blip>
          <a:srcRect b="0" l="0" r="0" t="0"/>
          <a:stretch/>
        </p:blipFill>
        <p:spPr>
          <a:xfrm>
            <a:off x="660400" y="1357521"/>
            <a:ext cx="1879761" cy="1328317"/>
          </a:xfrm>
          <a:prstGeom prst="rect">
            <a:avLst/>
          </a:prstGeom>
          <a:noFill/>
          <a:ln>
            <a:noFill/>
          </a:ln>
        </p:spPr>
      </p:pic>
      <p:sp>
        <p:nvSpPr>
          <p:cNvPr id="21" name="Google Shape;21;p2"/>
          <p:cNvSpPr txBox="1"/>
          <p:nvPr>
            <p:ph idx="10" type="dt"/>
          </p:nvPr>
        </p:nvSpPr>
        <p:spPr>
          <a:xfrm>
            <a:off x="8007178" y="6364588"/>
            <a:ext cx="1355897"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1" type="ftr"/>
          </p:nvPr>
        </p:nvSpPr>
        <p:spPr>
          <a:xfrm>
            <a:off x="9363075" y="6364588"/>
            <a:ext cx="19907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
          <p:cNvSpPr txBox="1"/>
          <p:nvPr/>
        </p:nvSpPr>
        <p:spPr>
          <a:xfrm>
            <a:off x="660400" y="6408107"/>
            <a:ext cx="2862446" cy="246221"/>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lt1"/>
              </a:buClr>
              <a:buSzPts val="1000"/>
              <a:buFont typeface="Open Sans"/>
              <a:buNone/>
            </a:pPr>
            <a:r>
              <a:rPr b="1" i="0" lang="fr-FR" sz="1000" u="none" cap="none" strike="noStrike">
                <a:solidFill>
                  <a:schemeClr val="lt1"/>
                </a:solidFill>
                <a:latin typeface="Open Sans"/>
                <a:ea typeface="Open Sans"/>
                <a:cs typeface="Open Sans"/>
                <a:sym typeface="Open Sans"/>
              </a:rPr>
              <a:t>FOR INTERNAL USE ONLY</a:t>
            </a:r>
            <a:endParaRPr b="1" i="0" sz="1000" u="none" cap="none" strike="noStrike">
              <a:solidFill>
                <a:schemeClr val="lt1"/>
              </a:solidFill>
              <a:latin typeface="Open Sans"/>
              <a:ea typeface="Open Sans"/>
              <a:cs typeface="Open Sans"/>
              <a:sym typeface="Open Sans"/>
            </a:endParaRPr>
          </a:p>
        </p:txBody>
      </p:sp>
      <p:sp>
        <p:nvSpPr>
          <p:cNvPr id="24" name="Google Shape;24;p2"/>
          <p:cNvSpPr txBox="1"/>
          <p:nvPr>
            <p:ph idx="3" type="body"/>
          </p:nvPr>
        </p:nvSpPr>
        <p:spPr>
          <a:xfrm>
            <a:off x="676186" y="2969370"/>
            <a:ext cx="4723588" cy="1526644"/>
          </a:xfrm>
          <a:prstGeom prst="rect">
            <a:avLst/>
          </a:prstGeom>
          <a:noFill/>
          <a:ln>
            <a:noFill/>
          </a:ln>
        </p:spPr>
        <p:txBody>
          <a:bodyPr anchorCtr="0" anchor="b" bIns="0" lIns="0" spcFirstLastPara="1" rIns="0" wrap="square" tIns="72000">
            <a:normAutofit/>
          </a:bodyPr>
          <a:lstStyle>
            <a:lvl1pPr indent="-228600" lvl="0" marL="457200" algn="l">
              <a:lnSpc>
                <a:spcPct val="90000"/>
              </a:lnSpc>
              <a:spcBef>
                <a:spcPts val="1000"/>
              </a:spcBef>
              <a:spcAft>
                <a:spcPts val="0"/>
              </a:spcAft>
              <a:buClr>
                <a:schemeClr val="lt1"/>
              </a:buClr>
              <a:buSzPts val="4400"/>
              <a:buNone/>
              <a:defRPr sz="4400"/>
            </a:lvl1pPr>
            <a:lvl2pPr indent="-228600" lvl="1" marL="914400" algn="l">
              <a:lnSpc>
                <a:spcPct val="90000"/>
              </a:lnSpc>
              <a:spcBef>
                <a:spcPts val="500"/>
              </a:spcBef>
              <a:spcAft>
                <a:spcPts val="0"/>
              </a:spcAft>
              <a:buClr>
                <a:schemeClr val="lt1"/>
              </a:buClr>
              <a:buSzPts val="1800"/>
              <a:buNone/>
              <a:defRPr/>
            </a:lvl2pPr>
            <a:lvl3pPr indent="-228600" lvl="2" marL="1371600" algn="l">
              <a:lnSpc>
                <a:spcPct val="90000"/>
              </a:lnSpc>
              <a:spcBef>
                <a:spcPts val="500"/>
              </a:spcBef>
              <a:spcAft>
                <a:spcPts val="0"/>
              </a:spcAft>
              <a:buClr>
                <a:schemeClr val="lt1"/>
              </a:buClr>
              <a:buSzPts val="1800"/>
              <a:buNone/>
              <a:defRPr/>
            </a:lvl3pPr>
            <a:lvl4pPr indent="-228600" lvl="3" marL="1828800" algn="l">
              <a:lnSpc>
                <a:spcPct val="90000"/>
              </a:lnSpc>
              <a:spcBef>
                <a:spcPts val="500"/>
              </a:spcBef>
              <a:spcAft>
                <a:spcPts val="0"/>
              </a:spcAft>
              <a:buClr>
                <a:schemeClr val="lt1"/>
              </a:buClr>
              <a:buSzPts val="1800"/>
              <a:buNone/>
              <a:defRPr/>
            </a:lvl4pPr>
            <a:lvl5pPr indent="-228600" lvl="4" marL="2286000" algn="l">
              <a:lnSpc>
                <a:spcPct val="90000"/>
              </a:lnSpc>
              <a:spcBef>
                <a:spcPts val="500"/>
              </a:spcBef>
              <a:spcAft>
                <a:spcPts val="0"/>
              </a:spcAft>
              <a:buClr>
                <a:schemeClr val="lt2"/>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SzPts val="18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lt1"/>
              </a:buClr>
              <a:buSzPts val="18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e/Image - 50/50">
  <p:cSld name="Texte/Image - 50/50">
    <p:spTree>
      <p:nvGrpSpPr>
        <p:cNvPr id="114" name="Shape 114"/>
        <p:cNvGrpSpPr/>
        <p:nvPr/>
      </p:nvGrpSpPr>
      <p:grpSpPr>
        <a:xfrm>
          <a:off x="0" y="0"/>
          <a:ext cx="0" cy="0"/>
          <a:chOff x="0" y="0"/>
          <a:chExt cx="0" cy="0"/>
        </a:xfrm>
      </p:grpSpPr>
      <p:sp>
        <p:nvSpPr>
          <p:cNvPr id="115" name="Google Shape;115;p12"/>
          <p:cNvSpPr/>
          <p:nvPr>
            <p:ph idx="2" type="pic"/>
          </p:nvPr>
        </p:nvSpPr>
        <p:spPr>
          <a:xfrm>
            <a:off x="6096000" y="0"/>
            <a:ext cx="6096000" cy="6858000"/>
          </a:xfrm>
          <a:prstGeom prst="rect">
            <a:avLst/>
          </a:prstGeom>
          <a:noFill/>
          <a:ln>
            <a:noFill/>
          </a:ln>
        </p:spPr>
      </p:sp>
      <p:sp>
        <p:nvSpPr>
          <p:cNvPr id="116" name="Google Shape;116;p12"/>
          <p:cNvSpPr txBox="1"/>
          <p:nvPr>
            <p:ph idx="1" type="body"/>
          </p:nvPr>
        </p:nvSpPr>
        <p:spPr>
          <a:xfrm>
            <a:off x="658814" y="405135"/>
            <a:ext cx="1466281" cy="188701"/>
          </a:xfrm>
          <a:prstGeom prst="rect">
            <a:avLst/>
          </a:prstGeom>
          <a:solidFill>
            <a:schemeClr val="accent2"/>
          </a:solidFill>
          <a:ln>
            <a:noFill/>
          </a:ln>
        </p:spPr>
        <p:txBody>
          <a:bodyPr anchorCtr="1" anchor="ctr" bIns="0" lIns="72000" spcFirstLastPara="1" rIns="72000" wrap="square" tIns="36000">
            <a:spAutoFit/>
          </a:bodyPr>
          <a:lstStyle>
            <a:lvl1pPr indent="-228600" lvl="0" marL="457200" algn="l">
              <a:lnSpc>
                <a:spcPct val="90000"/>
              </a:lnSpc>
              <a:spcBef>
                <a:spcPts val="1000"/>
              </a:spcBef>
              <a:spcAft>
                <a:spcPts val="0"/>
              </a:spcAft>
              <a:buClr>
                <a:schemeClr val="dk1"/>
              </a:buClr>
              <a:buSzPts val="1100"/>
              <a:buNone/>
              <a:defRPr b="1" sz="1100" cap="none">
                <a:solidFill>
                  <a:schemeClr val="dk1"/>
                </a:solidFill>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SzPts val="18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117" name="Google Shape;117;p12"/>
          <p:cNvSpPr txBox="1"/>
          <p:nvPr>
            <p:ph idx="3" type="body"/>
          </p:nvPr>
        </p:nvSpPr>
        <p:spPr>
          <a:xfrm>
            <a:off x="660400" y="2070100"/>
            <a:ext cx="4611688" cy="3205163"/>
          </a:xfrm>
          <a:prstGeom prst="rect">
            <a:avLst/>
          </a:prstGeom>
          <a:noFill/>
          <a:ln>
            <a:noFill/>
          </a:ln>
        </p:spPr>
        <p:txBody>
          <a:bodyPr anchorCtr="0" anchor="t" bIns="0" lIns="0" spcFirstLastPara="1" rIns="0" wrap="square" tIns="72000">
            <a:normAutofit/>
          </a:bodyPr>
          <a:lstStyle>
            <a:lvl1pPr indent="-228600" lvl="0" marL="457200" algn="l">
              <a:lnSpc>
                <a:spcPct val="90000"/>
              </a:lnSpc>
              <a:spcBef>
                <a:spcPts val="1000"/>
              </a:spcBef>
              <a:spcAft>
                <a:spcPts val="0"/>
              </a:spcAft>
              <a:buClr>
                <a:schemeClr val="dk1"/>
              </a:buClr>
              <a:buSzPts val="18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SzPts val="18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118" name="Google Shape;118;p12"/>
          <p:cNvSpPr txBox="1"/>
          <p:nvPr>
            <p:ph idx="10" type="dt"/>
          </p:nvPr>
        </p:nvSpPr>
        <p:spPr>
          <a:xfrm>
            <a:off x="2437237" y="6364588"/>
            <a:ext cx="1355897"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12"/>
          <p:cNvSpPr txBox="1"/>
          <p:nvPr>
            <p:ph idx="11" type="ftr"/>
          </p:nvPr>
        </p:nvSpPr>
        <p:spPr>
          <a:xfrm>
            <a:off x="3793134" y="6364588"/>
            <a:ext cx="19907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12"/>
          <p:cNvSpPr txBox="1"/>
          <p:nvPr>
            <p:ph idx="4" type="body"/>
          </p:nvPr>
        </p:nvSpPr>
        <p:spPr>
          <a:xfrm>
            <a:off x="658814" y="981075"/>
            <a:ext cx="4611688" cy="647700"/>
          </a:xfrm>
          <a:prstGeom prst="rect">
            <a:avLst/>
          </a:prstGeom>
          <a:noFill/>
          <a:ln>
            <a:noFill/>
          </a:ln>
        </p:spPr>
        <p:txBody>
          <a:bodyPr anchorCtr="0" anchor="t" bIns="0" lIns="0" spcFirstLastPara="1" rIns="0" wrap="square" tIns="72000">
            <a:normAutofit/>
          </a:bodyPr>
          <a:lstStyle>
            <a:lvl1pPr indent="-228600" lvl="0" marL="457200" algn="l">
              <a:lnSpc>
                <a:spcPct val="90000"/>
              </a:lnSpc>
              <a:spcBef>
                <a:spcPts val="1000"/>
              </a:spcBef>
              <a:spcAft>
                <a:spcPts val="0"/>
              </a:spcAft>
              <a:buClr>
                <a:schemeClr val="dk1"/>
              </a:buClr>
              <a:buSzPts val="4400"/>
              <a:buNone/>
              <a:defRPr sz="4400"/>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SzPts val="18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121" name="Google Shape;121;p12"/>
          <p:cNvSpPr txBox="1"/>
          <p:nvPr/>
        </p:nvSpPr>
        <p:spPr>
          <a:xfrm>
            <a:off x="660400" y="6408107"/>
            <a:ext cx="1776837" cy="246221"/>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dk1"/>
              </a:buClr>
              <a:buSzPts val="1000"/>
              <a:buFont typeface="Open Sans"/>
              <a:buNone/>
            </a:pPr>
            <a:r>
              <a:rPr b="1" lang="fr-FR" sz="1000" cap="none">
                <a:solidFill>
                  <a:schemeClr val="dk1"/>
                </a:solidFill>
                <a:latin typeface="Open Sans"/>
                <a:ea typeface="Open Sans"/>
                <a:cs typeface="Open Sans"/>
                <a:sym typeface="Open Sans"/>
              </a:rPr>
              <a:t>FOR INTERNAL USE ONLY</a:t>
            </a:r>
            <a:endParaRPr b="1" sz="1000" cap="none">
              <a:solidFill>
                <a:schemeClr val="dk1"/>
              </a:solidFill>
              <a:latin typeface="Open Sans"/>
              <a:ea typeface="Open Sans"/>
              <a:cs typeface="Open Sans"/>
              <a:sym typeface="Open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Média">
  <p:cSld name="Titre/Média">
    <p:spTree>
      <p:nvGrpSpPr>
        <p:cNvPr id="122" name="Shape 122"/>
        <p:cNvGrpSpPr/>
        <p:nvPr/>
      </p:nvGrpSpPr>
      <p:grpSpPr>
        <a:xfrm>
          <a:off x="0" y="0"/>
          <a:ext cx="0" cy="0"/>
          <a:chOff x="0" y="0"/>
          <a:chExt cx="0" cy="0"/>
        </a:xfrm>
      </p:grpSpPr>
      <p:sp>
        <p:nvSpPr>
          <p:cNvPr id="123" name="Google Shape;123;p13"/>
          <p:cNvSpPr txBox="1"/>
          <p:nvPr>
            <p:ph idx="1" type="body"/>
          </p:nvPr>
        </p:nvSpPr>
        <p:spPr>
          <a:xfrm>
            <a:off x="660400" y="2664087"/>
            <a:ext cx="10691813" cy="3190875"/>
          </a:xfrm>
          <a:prstGeom prst="rect">
            <a:avLst/>
          </a:prstGeom>
          <a:noFill/>
          <a:ln>
            <a:noFill/>
          </a:ln>
        </p:spPr>
        <p:txBody>
          <a:bodyPr anchorCtr="0" anchor="t" bIns="0" lIns="0" spcFirstLastPara="1" rIns="0" wrap="square" tIns="72000">
            <a:normAutofit/>
          </a:bodyPr>
          <a:lstStyle>
            <a:lvl1pPr indent="-228600" lvl="0" marL="457200" algn="l">
              <a:lnSpc>
                <a:spcPct val="90000"/>
              </a:lnSpc>
              <a:spcBef>
                <a:spcPts val="1000"/>
              </a:spcBef>
              <a:spcAft>
                <a:spcPts val="0"/>
              </a:spcAft>
              <a:buClr>
                <a:schemeClr val="dk1"/>
              </a:buClr>
              <a:buSzPts val="18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2"/>
              </a:buClr>
              <a:buSzPts val="1400"/>
              <a:buFont typeface="Open Sans"/>
              <a:buNone/>
              <a:defRPr/>
            </a:lvl5pPr>
            <a:lvl6pPr indent="-304800" lvl="5" marL="2743200" algn="l">
              <a:lnSpc>
                <a:spcPct val="90000"/>
              </a:lnSpc>
              <a:spcBef>
                <a:spcPts val="500"/>
              </a:spcBef>
              <a:spcAft>
                <a:spcPts val="0"/>
              </a:spcAft>
              <a:buClr>
                <a:schemeClr val="dk1"/>
              </a:buClr>
              <a:buSzPts val="1200"/>
              <a:buFont typeface="Open Sans Light"/>
              <a:buChar char="•"/>
              <a:defRPr/>
            </a:lvl6pPr>
            <a:lvl7pPr indent="-304800" lvl="6" marL="3200400" algn="l">
              <a:lnSpc>
                <a:spcPct val="90000"/>
              </a:lnSpc>
              <a:spcBef>
                <a:spcPts val="500"/>
              </a:spcBef>
              <a:spcAft>
                <a:spcPts val="0"/>
              </a:spcAft>
              <a:buSzPts val="12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pic>
        <p:nvPicPr>
          <p:cNvPr id="124" name="Google Shape;124;p13"/>
          <p:cNvPicPr preferRelativeResize="0"/>
          <p:nvPr/>
        </p:nvPicPr>
        <p:blipFill rotWithShape="1">
          <a:blip r:embed="rId2">
            <a:alphaModFix/>
          </a:blip>
          <a:srcRect b="0" l="0" r="0" t="0"/>
          <a:stretch/>
        </p:blipFill>
        <p:spPr>
          <a:xfrm>
            <a:off x="10823145" y="267888"/>
            <a:ext cx="1018905" cy="720000"/>
          </a:xfrm>
          <a:prstGeom prst="rect">
            <a:avLst/>
          </a:prstGeom>
          <a:noFill/>
          <a:ln>
            <a:noFill/>
          </a:ln>
        </p:spPr>
      </p:pic>
      <p:sp>
        <p:nvSpPr>
          <p:cNvPr id="125" name="Google Shape;125;p13"/>
          <p:cNvSpPr txBox="1"/>
          <p:nvPr>
            <p:ph idx="2" type="body"/>
          </p:nvPr>
        </p:nvSpPr>
        <p:spPr>
          <a:xfrm>
            <a:off x="675377" y="405135"/>
            <a:ext cx="1466281" cy="188701"/>
          </a:xfrm>
          <a:prstGeom prst="rect">
            <a:avLst/>
          </a:prstGeom>
          <a:solidFill>
            <a:schemeClr val="accent2"/>
          </a:solidFill>
          <a:ln>
            <a:noFill/>
          </a:ln>
        </p:spPr>
        <p:txBody>
          <a:bodyPr anchorCtr="1" anchor="ctr" bIns="0" lIns="72000" spcFirstLastPara="1" rIns="72000" wrap="square" tIns="36000">
            <a:spAutoFit/>
          </a:bodyPr>
          <a:lstStyle>
            <a:lvl1pPr indent="-228600" lvl="0" marL="457200" algn="l">
              <a:lnSpc>
                <a:spcPct val="90000"/>
              </a:lnSpc>
              <a:spcBef>
                <a:spcPts val="1000"/>
              </a:spcBef>
              <a:spcAft>
                <a:spcPts val="0"/>
              </a:spcAft>
              <a:buClr>
                <a:schemeClr val="dk1"/>
              </a:buClr>
              <a:buSzPts val="1100"/>
              <a:buNone/>
              <a:defRPr b="1" sz="1100" cap="none">
                <a:solidFill>
                  <a:schemeClr val="dk1"/>
                </a:solidFill>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SzPts val="18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126" name="Google Shape;126;p13"/>
          <p:cNvSpPr txBox="1"/>
          <p:nvPr>
            <p:ph idx="3" type="body"/>
          </p:nvPr>
        </p:nvSpPr>
        <p:spPr>
          <a:xfrm>
            <a:off x="660400" y="1628775"/>
            <a:ext cx="10691813" cy="673100"/>
          </a:xfrm>
          <a:prstGeom prst="rect">
            <a:avLst/>
          </a:prstGeom>
          <a:noFill/>
          <a:ln>
            <a:noFill/>
          </a:ln>
        </p:spPr>
        <p:txBody>
          <a:bodyPr anchorCtr="0" anchor="t" bIns="0" lIns="0" spcFirstLastPara="1" rIns="0" wrap="square" tIns="72000">
            <a:normAutofit/>
          </a:bodyPr>
          <a:lstStyle>
            <a:lvl1pPr indent="-228600" lvl="0" marL="457200" algn="l">
              <a:lnSpc>
                <a:spcPct val="90000"/>
              </a:lnSpc>
              <a:spcBef>
                <a:spcPts val="1000"/>
              </a:spcBef>
              <a:spcAft>
                <a:spcPts val="0"/>
              </a:spcAft>
              <a:buClr>
                <a:schemeClr val="dk1"/>
              </a:buClr>
              <a:buSzPts val="2400"/>
              <a:buNone/>
              <a:defRPr b="1" sz="2400">
                <a:solidFill>
                  <a:schemeClr val="dk1"/>
                </a:solidFill>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SzPts val="18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127" name="Google Shape;127;p13"/>
          <p:cNvSpPr txBox="1"/>
          <p:nvPr>
            <p:ph idx="10" type="dt"/>
          </p:nvPr>
        </p:nvSpPr>
        <p:spPr>
          <a:xfrm>
            <a:off x="8007178" y="6364588"/>
            <a:ext cx="1355897"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3"/>
          <p:cNvSpPr txBox="1"/>
          <p:nvPr>
            <p:ph idx="11" type="ftr"/>
          </p:nvPr>
        </p:nvSpPr>
        <p:spPr>
          <a:xfrm>
            <a:off x="9363075" y="6364588"/>
            <a:ext cx="19907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3"/>
          <p:cNvSpPr txBox="1"/>
          <p:nvPr>
            <p:ph idx="4" type="body"/>
          </p:nvPr>
        </p:nvSpPr>
        <p:spPr>
          <a:xfrm>
            <a:off x="675377" y="981075"/>
            <a:ext cx="9783073" cy="647700"/>
          </a:xfrm>
          <a:prstGeom prst="rect">
            <a:avLst/>
          </a:prstGeom>
          <a:noFill/>
          <a:ln>
            <a:noFill/>
          </a:ln>
        </p:spPr>
        <p:txBody>
          <a:bodyPr anchorCtr="0" anchor="t" bIns="0" lIns="0" spcFirstLastPara="1" rIns="0" wrap="square" tIns="72000">
            <a:normAutofit/>
          </a:bodyPr>
          <a:lstStyle>
            <a:lvl1pPr indent="-228600" lvl="0" marL="457200" algn="l">
              <a:lnSpc>
                <a:spcPct val="90000"/>
              </a:lnSpc>
              <a:spcBef>
                <a:spcPts val="1000"/>
              </a:spcBef>
              <a:spcAft>
                <a:spcPts val="0"/>
              </a:spcAft>
              <a:buClr>
                <a:schemeClr val="dk1"/>
              </a:buClr>
              <a:buSzPts val="4400"/>
              <a:buNone/>
              <a:defRPr sz="4400"/>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SzPts val="18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130" name="Google Shape;130;p13"/>
          <p:cNvSpPr txBox="1"/>
          <p:nvPr/>
        </p:nvSpPr>
        <p:spPr>
          <a:xfrm>
            <a:off x="660400" y="6408107"/>
            <a:ext cx="2862446" cy="246221"/>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dk1"/>
              </a:buClr>
              <a:buSzPts val="1000"/>
              <a:buFont typeface="Open Sans"/>
              <a:buNone/>
            </a:pPr>
            <a:r>
              <a:rPr b="1" lang="fr-FR" sz="1000" cap="none">
                <a:solidFill>
                  <a:schemeClr val="dk1"/>
                </a:solidFill>
                <a:latin typeface="Open Sans"/>
                <a:ea typeface="Open Sans"/>
                <a:cs typeface="Open Sans"/>
                <a:sym typeface="Open Sans"/>
              </a:rPr>
              <a:t>FOR INTERNAL USE ONLY</a:t>
            </a:r>
            <a:endParaRPr b="1" sz="1000" cap="none">
              <a:solidFill>
                <a:schemeClr val="dk1"/>
              </a:solidFill>
              <a:latin typeface="Open Sans"/>
              <a:ea typeface="Open Sans"/>
              <a:cs typeface="Open Sans"/>
              <a:sym typeface="Open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présentation">
  <p:cSld name="Titre présentation">
    <p:bg>
      <p:bgPr>
        <a:solidFill>
          <a:schemeClr val="dk1"/>
        </a:solidFill>
      </p:bgPr>
    </p:bg>
    <p:spTree>
      <p:nvGrpSpPr>
        <p:cNvPr id="131" name="Shape 131"/>
        <p:cNvGrpSpPr/>
        <p:nvPr/>
      </p:nvGrpSpPr>
      <p:grpSpPr>
        <a:xfrm>
          <a:off x="0" y="0"/>
          <a:ext cx="0" cy="0"/>
          <a:chOff x="0" y="0"/>
          <a:chExt cx="0" cy="0"/>
        </a:xfrm>
      </p:grpSpPr>
      <p:cxnSp>
        <p:nvCxnSpPr>
          <p:cNvPr id="132" name="Google Shape;132;p14"/>
          <p:cNvCxnSpPr/>
          <p:nvPr/>
        </p:nvCxnSpPr>
        <p:spPr>
          <a:xfrm>
            <a:off x="660400" y="4814691"/>
            <a:ext cx="609600" cy="0"/>
          </a:xfrm>
          <a:prstGeom prst="straightConnector1">
            <a:avLst/>
          </a:prstGeom>
          <a:noFill/>
          <a:ln cap="flat" cmpd="sng" w="57150">
            <a:solidFill>
              <a:schemeClr val="lt2"/>
            </a:solidFill>
            <a:prstDash val="solid"/>
            <a:miter lim="800000"/>
            <a:headEnd len="sm" w="sm" type="none"/>
            <a:tailEnd len="sm" w="sm" type="none"/>
          </a:ln>
        </p:spPr>
      </p:cxnSp>
      <p:sp>
        <p:nvSpPr>
          <p:cNvPr id="133" name="Google Shape;133;p14"/>
          <p:cNvSpPr txBox="1"/>
          <p:nvPr>
            <p:ph idx="1" type="body"/>
          </p:nvPr>
        </p:nvSpPr>
        <p:spPr>
          <a:xfrm>
            <a:off x="660400" y="5019675"/>
            <a:ext cx="4940300" cy="1104900"/>
          </a:xfrm>
          <a:prstGeom prst="rect">
            <a:avLst/>
          </a:prstGeom>
          <a:noFill/>
          <a:ln>
            <a:noFill/>
          </a:ln>
        </p:spPr>
        <p:txBody>
          <a:bodyPr anchorCtr="0" anchor="t" bIns="0" lIns="0" spcFirstLastPara="1" rIns="0" wrap="square" tIns="72000">
            <a:noAutofit/>
          </a:bodyPr>
          <a:lstStyle>
            <a:lvl1pPr indent="-228600" lvl="0" marL="457200" algn="l">
              <a:lnSpc>
                <a:spcPct val="100000"/>
              </a:lnSpc>
              <a:spcBef>
                <a:spcPts val="1000"/>
              </a:spcBef>
              <a:spcAft>
                <a:spcPts val="0"/>
              </a:spcAft>
              <a:buClr>
                <a:schemeClr val="lt2"/>
              </a:buClr>
              <a:buSzPts val="2400"/>
              <a:buNone/>
              <a:defRPr sz="2400">
                <a:solidFill>
                  <a:schemeClr val="lt2"/>
                </a:solidFill>
              </a:defRPr>
            </a:lvl1pPr>
            <a:lvl2pPr indent="-228600" lvl="1" marL="914400" algn="l">
              <a:lnSpc>
                <a:spcPct val="90000"/>
              </a:lnSpc>
              <a:spcBef>
                <a:spcPts val="500"/>
              </a:spcBef>
              <a:spcAft>
                <a:spcPts val="0"/>
              </a:spcAft>
              <a:buClr>
                <a:schemeClr val="lt1"/>
              </a:buClr>
              <a:buSzPts val="1800"/>
              <a:buNone/>
              <a:defRPr/>
            </a:lvl2pPr>
            <a:lvl3pPr indent="-228600" lvl="2" marL="1371600" algn="l">
              <a:lnSpc>
                <a:spcPct val="90000"/>
              </a:lnSpc>
              <a:spcBef>
                <a:spcPts val="500"/>
              </a:spcBef>
              <a:spcAft>
                <a:spcPts val="0"/>
              </a:spcAft>
              <a:buClr>
                <a:schemeClr val="lt1"/>
              </a:buClr>
              <a:buSzPts val="1800"/>
              <a:buNone/>
              <a:defRPr/>
            </a:lvl3pPr>
            <a:lvl4pPr indent="-228600" lvl="3" marL="1828800" algn="l">
              <a:lnSpc>
                <a:spcPct val="90000"/>
              </a:lnSpc>
              <a:spcBef>
                <a:spcPts val="500"/>
              </a:spcBef>
              <a:spcAft>
                <a:spcPts val="0"/>
              </a:spcAft>
              <a:buClr>
                <a:schemeClr val="lt1"/>
              </a:buClr>
              <a:buSzPts val="1800"/>
              <a:buNone/>
              <a:defRPr/>
            </a:lvl4pPr>
            <a:lvl5pPr indent="-228600" lvl="4" marL="2286000" algn="l">
              <a:lnSpc>
                <a:spcPct val="90000"/>
              </a:lnSpc>
              <a:spcBef>
                <a:spcPts val="500"/>
              </a:spcBef>
              <a:spcAft>
                <a:spcPts val="0"/>
              </a:spcAft>
              <a:buClr>
                <a:schemeClr val="lt2"/>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SzPts val="18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lt1"/>
              </a:buClr>
              <a:buSzPts val="1800"/>
              <a:buNone/>
              <a:defRPr/>
            </a:lvl9pPr>
          </a:lstStyle>
          <a:p/>
        </p:txBody>
      </p:sp>
      <p:sp>
        <p:nvSpPr>
          <p:cNvPr id="134" name="Google Shape;134;p14"/>
          <p:cNvSpPr/>
          <p:nvPr>
            <p:ph idx="2" type="pic"/>
          </p:nvPr>
        </p:nvSpPr>
        <p:spPr>
          <a:xfrm>
            <a:off x="3123227" y="0"/>
            <a:ext cx="9068773" cy="6858000"/>
          </a:xfrm>
          <a:prstGeom prst="rect">
            <a:avLst/>
          </a:prstGeom>
          <a:noFill/>
          <a:ln>
            <a:noFill/>
          </a:ln>
        </p:spPr>
      </p:sp>
      <p:pic>
        <p:nvPicPr>
          <p:cNvPr id="135" name="Google Shape;135;p14"/>
          <p:cNvPicPr preferRelativeResize="0"/>
          <p:nvPr/>
        </p:nvPicPr>
        <p:blipFill rotWithShape="1">
          <a:blip r:embed="rId2">
            <a:alphaModFix/>
          </a:blip>
          <a:srcRect b="0" l="0" r="0" t="0"/>
          <a:stretch/>
        </p:blipFill>
        <p:spPr>
          <a:xfrm>
            <a:off x="660400" y="1357521"/>
            <a:ext cx="1879761" cy="1328317"/>
          </a:xfrm>
          <a:prstGeom prst="rect">
            <a:avLst/>
          </a:prstGeom>
          <a:noFill/>
          <a:ln>
            <a:noFill/>
          </a:ln>
        </p:spPr>
      </p:pic>
      <p:sp>
        <p:nvSpPr>
          <p:cNvPr id="136" name="Google Shape;136;p14"/>
          <p:cNvSpPr txBox="1"/>
          <p:nvPr>
            <p:ph idx="10" type="dt"/>
          </p:nvPr>
        </p:nvSpPr>
        <p:spPr>
          <a:xfrm>
            <a:off x="8007178" y="6364588"/>
            <a:ext cx="1355897"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4"/>
          <p:cNvSpPr txBox="1"/>
          <p:nvPr>
            <p:ph idx="11" type="ftr"/>
          </p:nvPr>
        </p:nvSpPr>
        <p:spPr>
          <a:xfrm>
            <a:off x="9363075" y="6364588"/>
            <a:ext cx="19907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14"/>
          <p:cNvSpPr txBox="1"/>
          <p:nvPr/>
        </p:nvSpPr>
        <p:spPr>
          <a:xfrm>
            <a:off x="660400" y="6408107"/>
            <a:ext cx="2862446" cy="246221"/>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lt1"/>
              </a:buClr>
              <a:buSzPts val="1000"/>
              <a:buFont typeface="Open Sans"/>
              <a:buNone/>
            </a:pPr>
            <a:r>
              <a:rPr b="1" lang="fr-FR" sz="1000" cap="none">
                <a:solidFill>
                  <a:schemeClr val="lt1"/>
                </a:solidFill>
                <a:latin typeface="Open Sans"/>
                <a:ea typeface="Open Sans"/>
                <a:cs typeface="Open Sans"/>
                <a:sym typeface="Open Sans"/>
              </a:rPr>
              <a:t>FOR INTERNAL USE ONLY</a:t>
            </a:r>
            <a:endParaRPr b="1" sz="1000" cap="none">
              <a:solidFill>
                <a:schemeClr val="lt1"/>
              </a:solidFill>
              <a:latin typeface="Open Sans"/>
              <a:ea typeface="Open Sans"/>
              <a:cs typeface="Open Sans"/>
              <a:sym typeface="Open Sans"/>
            </a:endParaRPr>
          </a:p>
        </p:txBody>
      </p:sp>
      <p:sp>
        <p:nvSpPr>
          <p:cNvPr id="139" name="Google Shape;139;p14"/>
          <p:cNvSpPr txBox="1"/>
          <p:nvPr>
            <p:ph idx="3" type="body"/>
          </p:nvPr>
        </p:nvSpPr>
        <p:spPr>
          <a:xfrm>
            <a:off x="676186" y="2969370"/>
            <a:ext cx="4723588" cy="1526644"/>
          </a:xfrm>
          <a:prstGeom prst="rect">
            <a:avLst/>
          </a:prstGeom>
          <a:noFill/>
          <a:ln>
            <a:noFill/>
          </a:ln>
        </p:spPr>
        <p:txBody>
          <a:bodyPr anchorCtr="0" anchor="b" bIns="0" lIns="0" spcFirstLastPara="1" rIns="0" wrap="square" tIns="72000">
            <a:normAutofit/>
          </a:bodyPr>
          <a:lstStyle>
            <a:lvl1pPr indent="-228600" lvl="0" marL="457200" algn="l">
              <a:lnSpc>
                <a:spcPct val="90000"/>
              </a:lnSpc>
              <a:spcBef>
                <a:spcPts val="1000"/>
              </a:spcBef>
              <a:spcAft>
                <a:spcPts val="0"/>
              </a:spcAft>
              <a:buClr>
                <a:schemeClr val="lt1"/>
              </a:buClr>
              <a:buSzPts val="4400"/>
              <a:buNone/>
              <a:defRPr sz="4400"/>
            </a:lvl1pPr>
            <a:lvl2pPr indent="-228600" lvl="1" marL="914400" algn="l">
              <a:lnSpc>
                <a:spcPct val="90000"/>
              </a:lnSpc>
              <a:spcBef>
                <a:spcPts val="500"/>
              </a:spcBef>
              <a:spcAft>
                <a:spcPts val="0"/>
              </a:spcAft>
              <a:buClr>
                <a:schemeClr val="lt1"/>
              </a:buClr>
              <a:buSzPts val="1800"/>
              <a:buNone/>
              <a:defRPr/>
            </a:lvl2pPr>
            <a:lvl3pPr indent="-228600" lvl="2" marL="1371600" algn="l">
              <a:lnSpc>
                <a:spcPct val="90000"/>
              </a:lnSpc>
              <a:spcBef>
                <a:spcPts val="500"/>
              </a:spcBef>
              <a:spcAft>
                <a:spcPts val="0"/>
              </a:spcAft>
              <a:buClr>
                <a:schemeClr val="lt1"/>
              </a:buClr>
              <a:buSzPts val="1800"/>
              <a:buNone/>
              <a:defRPr/>
            </a:lvl3pPr>
            <a:lvl4pPr indent="-228600" lvl="3" marL="1828800" algn="l">
              <a:lnSpc>
                <a:spcPct val="90000"/>
              </a:lnSpc>
              <a:spcBef>
                <a:spcPts val="500"/>
              </a:spcBef>
              <a:spcAft>
                <a:spcPts val="0"/>
              </a:spcAft>
              <a:buClr>
                <a:schemeClr val="lt1"/>
              </a:buClr>
              <a:buSzPts val="1800"/>
              <a:buNone/>
              <a:defRPr/>
            </a:lvl4pPr>
            <a:lvl5pPr indent="-228600" lvl="4" marL="2286000" algn="l">
              <a:lnSpc>
                <a:spcPct val="90000"/>
              </a:lnSpc>
              <a:spcBef>
                <a:spcPts val="500"/>
              </a:spcBef>
              <a:spcAft>
                <a:spcPts val="0"/>
              </a:spcAft>
              <a:buClr>
                <a:schemeClr val="lt2"/>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SzPts val="18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lt1"/>
              </a:buClr>
              <a:buSzPts val="1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maire">
  <p:cSld name="Sommaire">
    <p:bg>
      <p:bgPr>
        <a:solidFill>
          <a:schemeClr val="dk1"/>
        </a:solidFill>
      </p:bgPr>
    </p:bg>
    <p:spTree>
      <p:nvGrpSpPr>
        <p:cNvPr id="140" name="Shape 140"/>
        <p:cNvGrpSpPr/>
        <p:nvPr/>
      </p:nvGrpSpPr>
      <p:grpSpPr>
        <a:xfrm>
          <a:off x="0" y="0"/>
          <a:ext cx="0" cy="0"/>
          <a:chOff x="0" y="0"/>
          <a:chExt cx="0" cy="0"/>
        </a:xfrm>
      </p:grpSpPr>
      <p:pic>
        <p:nvPicPr>
          <p:cNvPr id="141" name="Google Shape;141;p15"/>
          <p:cNvPicPr preferRelativeResize="0"/>
          <p:nvPr/>
        </p:nvPicPr>
        <p:blipFill rotWithShape="1">
          <a:blip r:embed="rId2">
            <a:alphaModFix/>
          </a:blip>
          <a:srcRect b="0" l="0" r="0" t="0"/>
          <a:stretch/>
        </p:blipFill>
        <p:spPr>
          <a:xfrm>
            <a:off x="6639698" y="3056238"/>
            <a:ext cx="5552302" cy="3801762"/>
          </a:xfrm>
          <a:prstGeom prst="rect">
            <a:avLst/>
          </a:prstGeom>
          <a:noFill/>
          <a:ln>
            <a:noFill/>
          </a:ln>
        </p:spPr>
      </p:pic>
      <p:pic>
        <p:nvPicPr>
          <p:cNvPr id="142" name="Google Shape;142;p15"/>
          <p:cNvPicPr preferRelativeResize="0"/>
          <p:nvPr/>
        </p:nvPicPr>
        <p:blipFill rotWithShape="1">
          <a:blip r:embed="rId3">
            <a:alphaModFix/>
          </a:blip>
          <a:srcRect b="0" l="0" r="0" t="0"/>
          <a:stretch/>
        </p:blipFill>
        <p:spPr>
          <a:xfrm>
            <a:off x="10839268" y="258363"/>
            <a:ext cx="1018904" cy="720000"/>
          </a:xfrm>
          <a:prstGeom prst="rect">
            <a:avLst/>
          </a:prstGeom>
          <a:noFill/>
          <a:ln>
            <a:noFill/>
          </a:ln>
        </p:spPr>
      </p:pic>
      <p:pic>
        <p:nvPicPr>
          <p:cNvPr id="143" name="Google Shape;143;p15"/>
          <p:cNvPicPr preferRelativeResize="0"/>
          <p:nvPr/>
        </p:nvPicPr>
        <p:blipFill rotWithShape="1">
          <a:blip r:embed="rId4">
            <a:alphaModFix/>
          </a:blip>
          <a:srcRect b="0" l="0" r="0" t="0"/>
          <a:stretch/>
        </p:blipFill>
        <p:spPr>
          <a:xfrm>
            <a:off x="10823146" y="267888"/>
            <a:ext cx="1018904" cy="720000"/>
          </a:xfrm>
          <a:prstGeom prst="rect">
            <a:avLst/>
          </a:prstGeom>
          <a:noFill/>
          <a:ln>
            <a:noFill/>
          </a:ln>
        </p:spPr>
      </p:pic>
      <p:sp>
        <p:nvSpPr>
          <p:cNvPr id="144" name="Google Shape;144;p15"/>
          <p:cNvSpPr txBox="1"/>
          <p:nvPr>
            <p:ph idx="1" type="body"/>
          </p:nvPr>
        </p:nvSpPr>
        <p:spPr>
          <a:xfrm>
            <a:off x="1329489" y="2368551"/>
            <a:ext cx="4766511" cy="3700462"/>
          </a:xfrm>
          <a:prstGeom prst="rect">
            <a:avLst/>
          </a:prstGeom>
          <a:noFill/>
          <a:ln>
            <a:noFill/>
          </a:ln>
        </p:spPr>
        <p:txBody>
          <a:bodyPr anchorCtr="0" anchor="t" bIns="0" lIns="0" spcFirstLastPara="1" rIns="0" wrap="square" tIns="72000">
            <a:normAutofit/>
          </a:bodyPr>
          <a:lstStyle>
            <a:lvl1pPr indent="-228600" lvl="0" marL="457200" algn="l">
              <a:lnSpc>
                <a:spcPct val="90000"/>
              </a:lnSpc>
              <a:spcBef>
                <a:spcPts val="1000"/>
              </a:spcBef>
              <a:spcAft>
                <a:spcPts val="0"/>
              </a:spcAft>
              <a:buClr>
                <a:schemeClr val="lt1"/>
              </a:buClr>
              <a:buSzPts val="1200"/>
              <a:buNone/>
              <a:defRPr/>
            </a:lvl1pPr>
            <a:lvl2pPr indent="-228600" lvl="1" marL="914400" algn="l">
              <a:lnSpc>
                <a:spcPct val="90000"/>
              </a:lnSpc>
              <a:spcBef>
                <a:spcPts val="500"/>
              </a:spcBef>
              <a:spcAft>
                <a:spcPts val="0"/>
              </a:spcAft>
              <a:buClr>
                <a:schemeClr val="lt1"/>
              </a:buClr>
              <a:buSzPts val="2400"/>
              <a:buNone/>
              <a:defRPr/>
            </a:lvl2pPr>
            <a:lvl3pPr indent="-228600" lvl="2" marL="1371600" algn="l">
              <a:lnSpc>
                <a:spcPct val="90000"/>
              </a:lnSpc>
              <a:spcBef>
                <a:spcPts val="500"/>
              </a:spcBef>
              <a:spcAft>
                <a:spcPts val="0"/>
              </a:spcAft>
              <a:buClr>
                <a:schemeClr val="lt1"/>
              </a:buClr>
              <a:buSzPts val="1500"/>
              <a:buNone/>
              <a:defRPr/>
            </a:lvl3pPr>
            <a:lvl4pPr indent="-228600" lvl="3" marL="1828800" algn="l">
              <a:lnSpc>
                <a:spcPct val="90000"/>
              </a:lnSpc>
              <a:spcBef>
                <a:spcPts val="500"/>
              </a:spcBef>
              <a:spcAft>
                <a:spcPts val="0"/>
              </a:spcAft>
              <a:buClr>
                <a:schemeClr val="lt1"/>
              </a:buClr>
              <a:buSzPts val="1100"/>
              <a:buNone/>
              <a:defRPr/>
            </a:lvl4pPr>
            <a:lvl5pPr indent="-228600" lvl="4" marL="2286000" algn="l">
              <a:lnSpc>
                <a:spcPct val="90000"/>
              </a:lnSpc>
              <a:spcBef>
                <a:spcPts val="500"/>
              </a:spcBef>
              <a:spcAft>
                <a:spcPts val="0"/>
              </a:spcAft>
              <a:buClr>
                <a:schemeClr val="lt2"/>
              </a:buClr>
              <a:buSzPts val="1400"/>
              <a:buFont typeface="Open Sans"/>
              <a:buNone/>
              <a:defRPr/>
            </a:lvl5pPr>
            <a:lvl6pPr indent="-304800" lvl="5" marL="2743200" algn="l">
              <a:lnSpc>
                <a:spcPct val="90000"/>
              </a:lnSpc>
              <a:spcBef>
                <a:spcPts val="500"/>
              </a:spcBef>
              <a:spcAft>
                <a:spcPts val="0"/>
              </a:spcAft>
              <a:buClr>
                <a:schemeClr val="lt1"/>
              </a:buClr>
              <a:buSzPts val="1200"/>
              <a:buFont typeface="Open Sans Light"/>
              <a:buChar char="•"/>
              <a:defRPr/>
            </a:lvl6pPr>
            <a:lvl7pPr indent="-304800" lvl="6" marL="3200400" algn="l">
              <a:lnSpc>
                <a:spcPct val="90000"/>
              </a:lnSpc>
              <a:spcBef>
                <a:spcPts val="500"/>
              </a:spcBef>
              <a:spcAft>
                <a:spcPts val="0"/>
              </a:spcAft>
              <a:buSzPts val="1200"/>
              <a:buChar char="&gt;"/>
              <a:defRPr/>
            </a:lvl7pPr>
            <a:lvl8pPr indent="-304800" lvl="7" marL="3657600" algn="l">
              <a:lnSpc>
                <a:spcPct val="90000"/>
              </a:lnSpc>
              <a:spcBef>
                <a:spcPts val="500"/>
              </a:spcBef>
              <a:spcAft>
                <a:spcPts val="0"/>
              </a:spcAft>
              <a:buSzPts val="1200"/>
              <a:buChar char="–"/>
              <a:defRPr/>
            </a:lvl8pPr>
            <a:lvl9pPr indent="-228600" lvl="8" marL="4114800" algn="l">
              <a:lnSpc>
                <a:spcPct val="90000"/>
              </a:lnSpc>
              <a:spcBef>
                <a:spcPts val="500"/>
              </a:spcBef>
              <a:spcAft>
                <a:spcPts val="0"/>
              </a:spcAft>
              <a:buClr>
                <a:schemeClr val="lt1"/>
              </a:buClr>
              <a:buSzPts val="1800"/>
              <a:buNone/>
              <a:defRPr/>
            </a:lvl9pPr>
          </a:lstStyle>
          <a:p/>
        </p:txBody>
      </p:sp>
      <p:sp>
        <p:nvSpPr>
          <p:cNvPr id="145" name="Google Shape;145;p15"/>
          <p:cNvSpPr txBox="1"/>
          <p:nvPr>
            <p:ph idx="10" type="dt"/>
          </p:nvPr>
        </p:nvSpPr>
        <p:spPr>
          <a:xfrm>
            <a:off x="8007178" y="6364588"/>
            <a:ext cx="1355897"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5"/>
          <p:cNvSpPr txBox="1"/>
          <p:nvPr>
            <p:ph idx="11" type="ftr"/>
          </p:nvPr>
        </p:nvSpPr>
        <p:spPr>
          <a:xfrm>
            <a:off x="9363075" y="6364588"/>
            <a:ext cx="19907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15"/>
          <p:cNvSpPr txBox="1"/>
          <p:nvPr/>
        </p:nvSpPr>
        <p:spPr>
          <a:xfrm>
            <a:off x="660400" y="6408107"/>
            <a:ext cx="2862446" cy="246221"/>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lt1"/>
              </a:buClr>
              <a:buSzPts val="1000"/>
              <a:buFont typeface="Open Sans"/>
              <a:buNone/>
            </a:pPr>
            <a:r>
              <a:rPr b="1" lang="fr-FR" sz="1000" cap="none">
                <a:solidFill>
                  <a:schemeClr val="lt1"/>
                </a:solidFill>
                <a:latin typeface="Open Sans"/>
                <a:ea typeface="Open Sans"/>
                <a:cs typeface="Open Sans"/>
                <a:sym typeface="Open Sans"/>
              </a:rPr>
              <a:t>FOR INTERNAL USE ONLY</a:t>
            </a:r>
            <a:endParaRPr b="1" sz="1000" cap="none">
              <a:solidFill>
                <a:schemeClr val="lt1"/>
              </a:solidFill>
              <a:latin typeface="Open Sans"/>
              <a:ea typeface="Open Sans"/>
              <a:cs typeface="Open Sans"/>
              <a:sym typeface="Open Sans"/>
            </a:endParaRPr>
          </a:p>
        </p:txBody>
      </p:sp>
      <p:sp>
        <p:nvSpPr>
          <p:cNvPr id="148" name="Google Shape;148;p15"/>
          <p:cNvSpPr txBox="1"/>
          <p:nvPr>
            <p:ph idx="2" type="body"/>
          </p:nvPr>
        </p:nvSpPr>
        <p:spPr>
          <a:xfrm>
            <a:off x="676185" y="975091"/>
            <a:ext cx="9471115" cy="647700"/>
          </a:xfrm>
          <a:prstGeom prst="rect">
            <a:avLst/>
          </a:prstGeom>
          <a:noFill/>
          <a:ln>
            <a:noFill/>
          </a:ln>
        </p:spPr>
        <p:txBody>
          <a:bodyPr anchorCtr="0" anchor="b" bIns="0" lIns="0" spcFirstLastPara="1" rIns="0" wrap="square" tIns="72000">
            <a:normAutofit/>
          </a:bodyPr>
          <a:lstStyle>
            <a:lvl1pPr indent="-228600" lvl="0" marL="457200" algn="l">
              <a:lnSpc>
                <a:spcPct val="90000"/>
              </a:lnSpc>
              <a:spcBef>
                <a:spcPts val="1000"/>
              </a:spcBef>
              <a:spcAft>
                <a:spcPts val="0"/>
              </a:spcAft>
              <a:buClr>
                <a:schemeClr val="lt1"/>
              </a:buClr>
              <a:buSzPts val="4400"/>
              <a:buNone/>
              <a:defRPr sz="4400"/>
            </a:lvl1pPr>
            <a:lvl2pPr indent="-228600" lvl="1" marL="914400" algn="l">
              <a:lnSpc>
                <a:spcPct val="90000"/>
              </a:lnSpc>
              <a:spcBef>
                <a:spcPts val="500"/>
              </a:spcBef>
              <a:spcAft>
                <a:spcPts val="0"/>
              </a:spcAft>
              <a:buClr>
                <a:schemeClr val="lt1"/>
              </a:buClr>
              <a:buSzPts val="1800"/>
              <a:buNone/>
              <a:defRPr/>
            </a:lvl2pPr>
            <a:lvl3pPr indent="-228600" lvl="2" marL="1371600" algn="l">
              <a:lnSpc>
                <a:spcPct val="90000"/>
              </a:lnSpc>
              <a:spcBef>
                <a:spcPts val="500"/>
              </a:spcBef>
              <a:spcAft>
                <a:spcPts val="0"/>
              </a:spcAft>
              <a:buClr>
                <a:schemeClr val="lt1"/>
              </a:buClr>
              <a:buSzPts val="1800"/>
              <a:buNone/>
              <a:defRPr/>
            </a:lvl3pPr>
            <a:lvl4pPr indent="-228600" lvl="3" marL="1828800" algn="l">
              <a:lnSpc>
                <a:spcPct val="90000"/>
              </a:lnSpc>
              <a:spcBef>
                <a:spcPts val="500"/>
              </a:spcBef>
              <a:spcAft>
                <a:spcPts val="0"/>
              </a:spcAft>
              <a:buClr>
                <a:schemeClr val="lt1"/>
              </a:buClr>
              <a:buSzPts val="1800"/>
              <a:buNone/>
              <a:defRPr/>
            </a:lvl4pPr>
            <a:lvl5pPr indent="-228600" lvl="4" marL="2286000" algn="l">
              <a:lnSpc>
                <a:spcPct val="90000"/>
              </a:lnSpc>
              <a:spcBef>
                <a:spcPts val="500"/>
              </a:spcBef>
              <a:spcAft>
                <a:spcPts val="0"/>
              </a:spcAft>
              <a:buClr>
                <a:schemeClr val="lt2"/>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SzPts val="18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lt1"/>
              </a:buClr>
              <a:buSzPts val="18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Intercalaire de chapitre">
  <p:cSld name="2_Intercalaire de chapitre">
    <p:bg>
      <p:bgPr>
        <a:solidFill>
          <a:schemeClr val="dk1"/>
        </a:solidFill>
      </p:bgPr>
    </p:bg>
    <p:spTree>
      <p:nvGrpSpPr>
        <p:cNvPr id="149" name="Shape 149"/>
        <p:cNvGrpSpPr/>
        <p:nvPr/>
      </p:nvGrpSpPr>
      <p:grpSpPr>
        <a:xfrm>
          <a:off x="0" y="0"/>
          <a:ext cx="0" cy="0"/>
          <a:chOff x="0" y="0"/>
          <a:chExt cx="0" cy="0"/>
        </a:xfrm>
      </p:grpSpPr>
      <p:sp>
        <p:nvSpPr>
          <p:cNvPr id="150" name="Google Shape;150;p16"/>
          <p:cNvSpPr/>
          <p:nvPr>
            <p:ph idx="2" type="pic"/>
          </p:nvPr>
        </p:nvSpPr>
        <p:spPr>
          <a:xfrm>
            <a:off x="0" y="0"/>
            <a:ext cx="6561056" cy="6866221"/>
          </a:xfrm>
          <a:prstGeom prst="rect">
            <a:avLst/>
          </a:prstGeom>
          <a:noFill/>
          <a:ln>
            <a:noFill/>
          </a:ln>
        </p:spPr>
      </p:sp>
      <p:sp>
        <p:nvSpPr>
          <p:cNvPr id="151" name="Google Shape;151;p16"/>
          <p:cNvSpPr txBox="1"/>
          <p:nvPr>
            <p:ph idx="1" type="body"/>
          </p:nvPr>
        </p:nvSpPr>
        <p:spPr>
          <a:xfrm>
            <a:off x="9994900" y="3213100"/>
            <a:ext cx="1847850" cy="850900"/>
          </a:xfrm>
          <a:prstGeom prst="rect">
            <a:avLst/>
          </a:prstGeom>
          <a:noFill/>
          <a:ln>
            <a:noFill/>
          </a:ln>
        </p:spPr>
        <p:txBody>
          <a:bodyPr anchorCtr="0" anchor="b" bIns="0" lIns="0" spcFirstLastPara="1" rIns="0" wrap="square" tIns="0">
            <a:normAutofit/>
          </a:bodyPr>
          <a:lstStyle>
            <a:lvl1pPr indent="-228600" lvl="0" marL="457200" algn="r">
              <a:lnSpc>
                <a:spcPct val="90000"/>
              </a:lnSpc>
              <a:spcBef>
                <a:spcPts val="1000"/>
              </a:spcBef>
              <a:spcAft>
                <a:spcPts val="0"/>
              </a:spcAft>
              <a:buClr>
                <a:schemeClr val="lt1"/>
              </a:buClr>
              <a:buSzPts val="4800"/>
              <a:buNone/>
              <a:defRPr b="1" sz="4800">
                <a:latin typeface="Open Sans"/>
                <a:ea typeface="Open Sans"/>
                <a:cs typeface="Open Sans"/>
                <a:sym typeface="Open Sans"/>
              </a:defRPr>
            </a:lvl1pPr>
            <a:lvl2pPr indent="-228600" lvl="1" marL="914400" algn="l">
              <a:lnSpc>
                <a:spcPct val="90000"/>
              </a:lnSpc>
              <a:spcBef>
                <a:spcPts val="500"/>
              </a:spcBef>
              <a:spcAft>
                <a:spcPts val="0"/>
              </a:spcAft>
              <a:buClr>
                <a:schemeClr val="lt1"/>
              </a:buClr>
              <a:buSzPts val="1800"/>
              <a:buNone/>
              <a:defRPr/>
            </a:lvl2pPr>
            <a:lvl3pPr indent="-228600" lvl="2" marL="1371600" algn="l">
              <a:lnSpc>
                <a:spcPct val="90000"/>
              </a:lnSpc>
              <a:spcBef>
                <a:spcPts val="500"/>
              </a:spcBef>
              <a:spcAft>
                <a:spcPts val="0"/>
              </a:spcAft>
              <a:buClr>
                <a:schemeClr val="lt1"/>
              </a:buClr>
              <a:buSzPts val="1800"/>
              <a:buNone/>
              <a:defRPr/>
            </a:lvl3pPr>
            <a:lvl4pPr indent="-228600" lvl="3" marL="1828800" algn="l">
              <a:lnSpc>
                <a:spcPct val="90000"/>
              </a:lnSpc>
              <a:spcBef>
                <a:spcPts val="500"/>
              </a:spcBef>
              <a:spcAft>
                <a:spcPts val="0"/>
              </a:spcAft>
              <a:buClr>
                <a:schemeClr val="lt1"/>
              </a:buClr>
              <a:buSzPts val="1800"/>
              <a:buNone/>
              <a:defRPr/>
            </a:lvl4pPr>
            <a:lvl5pPr indent="-228600" lvl="4" marL="2286000" algn="l">
              <a:lnSpc>
                <a:spcPct val="90000"/>
              </a:lnSpc>
              <a:spcBef>
                <a:spcPts val="500"/>
              </a:spcBef>
              <a:spcAft>
                <a:spcPts val="0"/>
              </a:spcAft>
              <a:buClr>
                <a:schemeClr val="lt2"/>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SzPts val="18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lt1"/>
              </a:buClr>
              <a:buSzPts val="1800"/>
              <a:buNone/>
              <a:defRPr/>
            </a:lvl9pPr>
          </a:lstStyle>
          <a:p/>
        </p:txBody>
      </p:sp>
      <p:sp>
        <p:nvSpPr>
          <p:cNvPr id="152" name="Google Shape;152;p16"/>
          <p:cNvSpPr txBox="1"/>
          <p:nvPr>
            <p:ph idx="3" type="body"/>
          </p:nvPr>
        </p:nvSpPr>
        <p:spPr>
          <a:xfrm>
            <a:off x="6651057" y="4297082"/>
            <a:ext cx="5190993" cy="1660956"/>
          </a:xfrm>
          <a:prstGeom prst="rect">
            <a:avLst/>
          </a:prstGeom>
          <a:noFill/>
          <a:ln>
            <a:noFill/>
          </a:ln>
        </p:spPr>
        <p:txBody>
          <a:bodyPr anchorCtr="0" anchor="t" bIns="0" lIns="0" spcFirstLastPara="1" rIns="0" wrap="square" tIns="72000">
            <a:normAutofit/>
          </a:bodyPr>
          <a:lstStyle>
            <a:lvl1pPr indent="-228600" lvl="0" marL="457200" algn="r">
              <a:lnSpc>
                <a:spcPct val="90000"/>
              </a:lnSpc>
              <a:spcBef>
                <a:spcPts val="1000"/>
              </a:spcBef>
              <a:spcAft>
                <a:spcPts val="0"/>
              </a:spcAft>
              <a:buClr>
                <a:schemeClr val="lt1"/>
              </a:buClr>
              <a:buSzPts val="4400"/>
              <a:buNone/>
              <a:defRPr sz="4400"/>
            </a:lvl1pPr>
            <a:lvl2pPr indent="-228600" lvl="1" marL="914400" algn="l">
              <a:lnSpc>
                <a:spcPct val="90000"/>
              </a:lnSpc>
              <a:spcBef>
                <a:spcPts val="500"/>
              </a:spcBef>
              <a:spcAft>
                <a:spcPts val="0"/>
              </a:spcAft>
              <a:buClr>
                <a:schemeClr val="lt1"/>
              </a:buClr>
              <a:buSzPts val="1800"/>
              <a:buNone/>
              <a:defRPr/>
            </a:lvl2pPr>
            <a:lvl3pPr indent="-228600" lvl="2" marL="1371600" algn="l">
              <a:lnSpc>
                <a:spcPct val="90000"/>
              </a:lnSpc>
              <a:spcBef>
                <a:spcPts val="500"/>
              </a:spcBef>
              <a:spcAft>
                <a:spcPts val="0"/>
              </a:spcAft>
              <a:buClr>
                <a:schemeClr val="lt1"/>
              </a:buClr>
              <a:buSzPts val="1800"/>
              <a:buNone/>
              <a:defRPr/>
            </a:lvl3pPr>
            <a:lvl4pPr indent="-228600" lvl="3" marL="1828800" algn="l">
              <a:lnSpc>
                <a:spcPct val="90000"/>
              </a:lnSpc>
              <a:spcBef>
                <a:spcPts val="500"/>
              </a:spcBef>
              <a:spcAft>
                <a:spcPts val="0"/>
              </a:spcAft>
              <a:buClr>
                <a:schemeClr val="lt1"/>
              </a:buClr>
              <a:buSzPts val="1800"/>
              <a:buNone/>
              <a:defRPr/>
            </a:lvl4pPr>
            <a:lvl5pPr indent="-228600" lvl="4" marL="2286000" algn="l">
              <a:lnSpc>
                <a:spcPct val="90000"/>
              </a:lnSpc>
              <a:spcBef>
                <a:spcPts val="500"/>
              </a:spcBef>
              <a:spcAft>
                <a:spcPts val="0"/>
              </a:spcAft>
              <a:buClr>
                <a:schemeClr val="lt2"/>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SzPts val="18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lt1"/>
              </a:buClr>
              <a:buSzPts val="1800"/>
              <a:buNone/>
              <a:defRPr/>
            </a:lvl9pPr>
          </a:lstStyle>
          <a:p/>
        </p:txBody>
      </p:sp>
      <p:pic>
        <p:nvPicPr>
          <p:cNvPr id="153" name="Google Shape;153;p16"/>
          <p:cNvPicPr preferRelativeResize="0"/>
          <p:nvPr/>
        </p:nvPicPr>
        <p:blipFill rotWithShape="1">
          <a:blip r:embed="rId2">
            <a:alphaModFix/>
          </a:blip>
          <a:srcRect b="0" l="0" r="0" t="0"/>
          <a:stretch/>
        </p:blipFill>
        <p:spPr>
          <a:xfrm>
            <a:off x="10823146" y="267888"/>
            <a:ext cx="1018904" cy="720000"/>
          </a:xfrm>
          <a:prstGeom prst="rect">
            <a:avLst/>
          </a:prstGeom>
          <a:noFill/>
          <a:ln>
            <a:noFill/>
          </a:ln>
        </p:spPr>
      </p:pic>
      <p:pic>
        <p:nvPicPr>
          <p:cNvPr id="154" name="Google Shape;154;p16"/>
          <p:cNvPicPr preferRelativeResize="0"/>
          <p:nvPr/>
        </p:nvPicPr>
        <p:blipFill rotWithShape="1">
          <a:blip r:embed="rId3">
            <a:alphaModFix/>
          </a:blip>
          <a:srcRect b="0" l="0" r="0" t="0"/>
          <a:stretch/>
        </p:blipFill>
        <p:spPr>
          <a:xfrm>
            <a:off x="11239500" y="6076950"/>
            <a:ext cx="952500" cy="781050"/>
          </a:xfrm>
          <a:prstGeom prst="rect">
            <a:avLst/>
          </a:prstGeom>
          <a:noFill/>
          <a:ln>
            <a:noFill/>
          </a:ln>
        </p:spPr>
      </p:pic>
      <p:sp>
        <p:nvSpPr>
          <p:cNvPr id="155" name="Google Shape;155;p16"/>
          <p:cNvSpPr txBox="1"/>
          <p:nvPr/>
        </p:nvSpPr>
        <p:spPr>
          <a:xfrm>
            <a:off x="11668087" y="6407020"/>
            <a:ext cx="487219"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lang="fr-FR" sz="1050">
                <a:solidFill>
                  <a:schemeClr val="dk1"/>
                </a:solidFill>
                <a:latin typeface="Open Sans Light"/>
                <a:ea typeface="Open Sans Light"/>
                <a:cs typeface="Open Sans Light"/>
                <a:sym typeface="Open Sans Light"/>
              </a:rPr>
              <a:t>‹#›</a:t>
            </a:fld>
            <a:endParaRPr sz="1050">
              <a:solidFill>
                <a:schemeClr val="dk1"/>
              </a:solidFill>
              <a:latin typeface="Open Sans Light"/>
              <a:ea typeface="Open Sans Light"/>
              <a:cs typeface="Open Sans Light"/>
              <a:sym typeface="Open Sans Light"/>
            </a:endParaRPr>
          </a:p>
        </p:txBody>
      </p:sp>
      <p:sp>
        <p:nvSpPr>
          <p:cNvPr id="156" name="Google Shape;156;p16"/>
          <p:cNvSpPr txBox="1"/>
          <p:nvPr>
            <p:ph idx="10" type="dt"/>
          </p:nvPr>
        </p:nvSpPr>
        <p:spPr>
          <a:xfrm>
            <a:off x="8186373" y="6364588"/>
            <a:ext cx="1355897"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16"/>
          <p:cNvSpPr txBox="1"/>
          <p:nvPr>
            <p:ph idx="11" type="ftr"/>
          </p:nvPr>
        </p:nvSpPr>
        <p:spPr>
          <a:xfrm>
            <a:off x="9632495" y="6364588"/>
            <a:ext cx="172130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16"/>
          <p:cNvSpPr txBox="1"/>
          <p:nvPr/>
        </p:nvSpPr>
        <p:spPr>
          <a:xfrm>
            <a:off x="6465067" y="6428230"/>
            <a:ext cx="1721305" cy="246221"/>
          </a:xfrm>
          <a:prstGeom prst="rect">
            <a:avLst/>
          </a:prstGeom>
          <a:noFill/>
          <a:ln>
            <a:noFill/>
          </a:ln>
        </p:spPr>
        <p:txBody>
          <a:bodyPr anchorCtr="0" anchor="t" bIns="45700" lIns="0" spcFirstLastPara="1" rIns="91425" wrap="square" tIns="45700">
            <a:spAutoFit/>
          </a:bodyPr>
          <a:lstStyle/>
          <a:p>
            <a:pPr indent="0" lvl="0" marL="0" marR="0" rtl="0" algn="r">
              <a:lnSpc>
                <a:spcPct val="100000"/>
              </a:lnSpc>
              <a:spcBef>
                <a:spcPts val="0"/>
              </a:spcBef>
              <a:spcAft>
                <a:spcPts val="0"/>
              </a:spcAft>
              <a:buClr>
                <a:schemeClr val="lt1"/>
              </a:buClr>
              <a:buSzPts val="1000"/>
              <a:buFont typeface="Open Sans"/>
              <a:buNone/>
            </a:pPr>
            <a:r>
              <a:rPr b="1" lang="fr-FR" sz="1000" cap="none">
                <a:solidFill>
                  <a:schemeClr val="lt1"/>
                </a:solidFill>
                <a:latin typeface="Open Sans"/>
                <a:ea typeface="Open Sans"/>
                <a:cs typeface="Open Sans"/>
                <a:sym typeface="Open Sans"/>
              </a:rPr>
              <a:t>FOR INTERNAL USE ONLY</a:t>
            </a:r>
            <a:endParaRPr b="1" sz="1000" cap="none">
              <a:solidFill>
                <a:schemeClr val="lt1"/>
              </a:solidFill>
              <a:latin typeface="Open Sans"/>
              <a:ea typeface="Open Sans"/>
              <a:cs typeface="Open Sans"/>
              <a:sym typeface="Open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jaune vierge">
  <p:cSld name="Page jaune vierge">
    <p:bg>
      <p:bgPr>
        <a:solidFill>
          <a:schemeClr val="lt2"/>
        </a:solidFill>
      </p:bgPr>
    </p:bg>
    <p:spTree>
      <p:nvGrpSpPr>
        <p:cNvPr id="159" name="Shape 159"/>
        <p:cNvGrpSpPr/>
        <p:nvPr/>
      </p:nvGrpSpPr>
      <p:grpSpPr>
        <a:xfrm>
          <a:off x="0" y="0"/>
          <a:ext cx="0" cy="0"/>
          <a:chOff x="0" y="0"/>
          <a:chExt cx="0" cy="0"/>
        </a:xfrm>
      </p:grpSpPr>
      <p:pic>
        <p:nvPicPr>
          <p:cNvPr id="160" name="Google Shape;160;p17"/>
          <p:cNvPicPr preferRelativeResize="0"/>
          <p:nvPr/>
        </p:nvPicPr>
        <p:blipFill rotWithShape="1">
          <a:blip r:embed="rId2">
            <a:alphaModFix/>
          </a:blip>
          <a:srcRect b="0" l="0" r="0" t="0"/>
          <a:stretch/>
        </p:blipFill>
        <p:spPr>
          <a:xfrm>
            <a:off x="10823146" y="258363"/>
            <a:ext cx="1018904" cy="720000"/>
          </a:xfrm>
          <a:prstGeom prst="rect">
            <a:avLst/>
          </a:prstGeom>
          <a:noFill/>
          <a:ln>
            <a:noFill/>
          </a:ln>
        </p:spPr>
      </p:pic>
      <p:sp>
        <p:nvSpPr>
          <p:cNvPr id="161" name="Google Shape;161;p17"/>
          <p:cNvSpPr txBox="1"/>
          <p:nvPr>
            <p:ph idx="10" type="dt"/>
          </p:nvPr>
        </p:nvSpPr>
        <p:spPr>
          <a:xfrm>
            <a:off x="8007178" y="6364588"/>
            <a:ext cx="1355897"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17"/>
          <p:cNvSpPr txBox="1"/>
          <p:nvPr>
            <p:ph idx="11" type="ftr"/>
          </p:nvPr>
        </p:nvSpPr>
        <p:spPr>
          <a:xfrm>
            <a:off x="9363075" y="6364588"/>
            <a:ext cx="19907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17"/>
          <p:cNvSpPr txBox="1"/>
          <p:nvPr/>
        </p:nvSpPr>
        <p:spPr>
          <a:xfrm>
            <a:off x="5144732" y="6408107"/>
            <a:ext cx="2862446" cy="246221"/>
          </a:xfrm>
          <a:prstGeom prst="rect">
            <a:avLst/>
          </a:prstGeom>
          <a:noFill/>
          <a:ln>
            <a:noFill/>
          </a:ln>
        </p:spPr>
        <p:txBody>
          <a:bodyPr anchorCtr="0" anchor="t" bIns="45700" lIns="0" spcFirstLastPara="1" rIns="91425" wrap="square" tIns="45700">
            <a:spAutoFit/>
          </a:bodyPr>
          <a:lstStyle/>
          <a:p>
            <a:pPr indent="0" lvl="0" marL="0" marR="0" rtl="0" algn="r">
              <a:lnSpc>
                <a:spcPct val="100000"/>
              </a:lnSpc>
              <a:spcBef>
                <a:spcPts val="0"/>
              </a:spcBef>
              <a:spcAft>
                <a:spcPts val="0"/>
              </a:spcAft>
              <a:buClr>
                <a:schemeClr val="dk1"/>
              </a:buClr>
              <a:buSzPts val="1000"/>
              <a:buFont typeface="Open Sans"/>
              <a:buNone/>
            </a:pPr>
            <a:r>
              <a:rPr b="1" lang="fr-FR" sz="1000" cap="none">
                <a:solidFill>
                  <a:schemeClr val="dk1"/>
                </a:solidFill>
                <a:latin typeface="Open Sans"/>
                <a:ea typeface="Open Sans"/>
                <a:cs typeface="Open Sans"/>
                <a:sym typeface="Open Sans"/>
              </a:rPr>
              <a:t>FOR INTERNAL USE ONLY</a:t>
            </a:r>
            <a:endParaRPr b="1" sz="1000" cap="none">
              <a:solidFill>
                <a:schemeClr val="dk1"/>
              </a:solidFill>
              <a:latin typeface="Open Sans"/>
              <a:ea typeface="Open Sans"/>
              <a:cs typeface="Open Sans"/>
              <a:sym typeface="Open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bleu vierge">
  <p:cSld name="Page bleu vierge">
    <p:bg>
      <p:bgPr>
        <a:solidFill>
          <a:schemeClr val="dk1"/>
        </a:solidFill>
      </p:bgPr>
    </p:bg>
    <p:spTree>
      <p:nvGrpSpPr>
        <p:cNvPr id="164" name="Shape 164"/>
        <p:cNvGrpSpPr/>
        <p:nvPr/>
      </p:nvGrpSpPr>
      <p:grpSpPr>
        <a:xfrm>
          <a:off x="0" y="0"/>
          <a:ext cx="0" cy="0"/>
          <a:chOff x="0" y="0"/>
          <a:chExt cx="0" cy="0"/>
        </a:xfrm>
      </p:grpSpPr>
      <p:pic>
        <p:nvPicPr>
          <p:cNvPr id="165" name="Google Shape;165;p18"/>
          <p:cNvPicPr preferRelativeResize="0"/>
          <p:nvPr/>
        </p:nvPicPr>
        <p:blipFill rotWithShape="1">
          <a:blip r:embed="rId2">
            <a:alphaModFix/>
          </a:blip>
          <a:srcRect b="0" l="0" r="0" t="0"/>
          <a:stretch/>
        </p:blipFill>
        <p:spPr>
          <a:xfrm>
            <a:off x="10823146" y="267888"/>
            <a:ext cx="1018904" cy="720000"/>
          </a:xfrm>
          <a:prstGeom prst="rect">
            <a:avLst/>
          </a:prstGeom>
          <a:noFill/>
          <a:ln>
            <a:noFill/>
          </a:ln>
        </p:spPr>
      </p:pic>
      <p:sp>
        <p:nvSpPr>
          <p:cNvPr id="166" name="Google Shape;166;p18"/>
          <p:cNvSpPr txBox="1"/>
          <p:nvPr>
            <p:ph idx="10" type="dt"/>
          </p:nvPr>
        </p:nvSpPr>
        <p:spPr>
          <a:xfrm>
            <a:off x="8007178" y="6364588"/>
            <a:ext cx="1355897"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18"/>
          <p:cNvSpPr txBox="1"/>
          <p:nvPr>
            <p:ph idx="11" type="ftr"/>
          </p:nvPr>
        </p:nvSpPr>
        <p:spPr>
          <a:xfrm>
            <a:off x="9363075" y="6364588"/>
            <a:ext cx="19907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68" name="Google Shape;168;p18"/>
          <p:cNvPicPr preferRelativeResize="0"/>
          <p:nvPr/>
        </p:nvPicPr>
        <p:blipFill rotWithShape="1">
          <a:blip r:embed="rId3">
            <a:alphaModFix/>
          </a:blip>
          <a:srcRect b="0" l="0" r="0" t="0"/>
          <a:stretch/>
        </p:blipFill>
        <p:spPr>
          <a:xfrm>
            <a:off x="11239500" y="6076950"/>
            <a:ext cx="952500" cy="781050"/>
          </a:xfrm>
          <a:prstGeom prst="rect">
            <a:avLst/>
          </a:prstGeom>
          <a:noFill/>
          <a:ln>
            <a:noFill/>
          </a:ln>
        </p:spPr>
      </p:pic>
      <p:sp>
        <p:nvSpPr>
          <p:cNvPr id="169" name="Google Shape;169;p18"/>
          <p:cNvSpPr txBox="1"/>
          <p:nvPr/>
        </p:nvSpPr>
        <p:spPr>
          <a:xfrm>
            <a:off x="11668087" y="6407020"/>
            <a:ext cx="487219"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lang="fr-FR" sz="1050">
                <a:solidFill>
                  <a:schemeClr val="dk1"/>
                </a:solidFill>
                <a:latin typeface="Open Sans Light"/>
                <a:ea typeface="Open Sans Light"/>
                <a:cs typeface="Open Sans Light"/>
                <a:sym typeface="Open Sans Light"/>
              </a:rPr>
              <a:t>‹#›</a:t>
            </a:fld>
            <a:endParaRPr sz="1050">
              <a:solidFill>
                <a:schemeClr val="dk1"/>
              </a:solidFill>
              <a:latin typeface="Open Sans Light"/>
              <a:ea typeface="Open Sans Light"/>
              <a:cs typeface="Open Sans Light"/>
              <a:sym typeface="Open Sans Light"/>
            </a:endParaRPr>
          </a:p>
        </p:txBody>
      </p:sp>
      <p:sp>
        <p:nvSpPr>
          <p:cNvPr id="170" name="Google Shape;170;p18"/>
          <p:cNvSpPr txBox="1"/>
          <p:nvPr/>
        </p:nvSpPr>
        <p:spPr>
          <a:xfrm>
            <a:off x="5144732" y="6408107"/>
            <a:ext cx="2862446" cy="246221"/>
          </a:xfrm>
          <a:prstGeom prst="rect">
            <a:avLst/>
          </a:prstGeom>
          <a:noFill/>
          <a:ln>
            <a:noFill/>
          </a:ln>
        </p:spPr>
        <p:txBody>
          <a:bodyPr anchorCtr="0" anchor="t" bIns="45700" lIns="0" spcFirstLastPara="1" rIns="91425" wrap="square" tIns="45700">
            <a:spAutoFit/>
          </a:bodyPr>
          <a:lstStyle/>
          <a:p>
            <a:pPr indent="0" lvl="0" marL="0" marR="0" rtl="0" algn="r">
              <a:lnSpc>
                <a:spcPct val="100000"/>
              </a:lnSpc>
              <a:spcBef>
                <a:spcPts val="0"/>
              </a:spcBef>
              <a:spcAft>
                <a:spcPts val="0"/>
              </a:spcAft>
              <a:buClr>
                <a:schemeClr val="lt1"/>
              </a:buClr>
              <a:buSzPts val="1000"/>
              <a:buFont typeface="Open Sans"/>
              <a:buNone/>
            </a:pPr>
            <a:r>
              <a:rPr b="1" lang="fr-FR" sz="1000" cap="none">
                <a:solidFill>
                  <a:schemeClr val="lt1"/>
                </a:solidFill>
                <a:latin typeface="Open Sans"/>
                <a:ea typeface="Open Sans"/>
                <a:cs typeface="Open Sans"/>
                <a:sym typeface="Open Sans"/>
              </a:rPr>
              <a:t>FOR INTERNAL USE ONLY</a:t>
            </a:r>
            <a:endParaRPr b="1" sz="1000" cap="none">
              <a:solidFill>
                <a:schemeClr val="lt1"/>
              </a:solidFill>
              <a:latin typeface="Open Sans"/>
              <a:ea typeface="Open Sans"/>
              <a:cs typeface="Open Sans"/>
              <a:sym typeface="Open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blanche vierge">
  <p:cSld name="Page blanche vierge">
    <p:spTree>
      <p:nvGrpSpPr>
        <p:cNvPr id="171" name="Shape 171"/>
        <p:cNvGrpSpPr/>
        <p:nvPr/>
      </p:nvGrpSpPr>
      <p:grpSpPr>
        <a:xfrm>
          <a:off x="0" y="0"/>
          <a:ext cx="0" cy="0"/>
          <a:chOff x="0" y="0"/>
          <a:chExt cx="0" cy="0"/>
        </a:xfrm>
      </p:grpSpPr>
      <p:pic>
        <p:nvPicPr>
          <p:cNvPr id="172" name="Google Shape;172;p19"/>
          <p:cNvPicPr preferRelativeResize="0"/>
          <p:nvPr/>
        </p:nvPicPr>
        <p:blipFill rotWithShape="1">
          <a:blip r:embed="rId2">
            <a:alphaModFix/>
          </a:blip>
          <a:srcRect b="0" l="0" r="0" t="0"/>
          <a:stretch/>
        </p:blipFill>
        <p:spPr>
          <a:xfrm>
            <a:off x="10823145" y="267888"/>
            <a:ext cx="1018905" cy="720000"/>
          </a:xfrm>
          <a:prstGeom prst="rect">
            <a:avLst/>
          </a:prstGeom>
          <a:noFill/>
          <a:ln>
            <a:noFill/>
          </a:ln>
        </p:spPr>
      </p:pic>
      <p:sp>
        <p:nvSpPr>
          <p:cNvPr id="173" name="Google Shape;173;p19"/>
          <p:cNvSpPr txBox="1"/>
          <p:nvPr>
            <p:ph idx="10" type="dt"/>
          </p:nvPr>
        </p:nvSpPr>
        <p:spPr>
          <a:xfrm>
            <a:off x="8007178" y="6364588"/>
            <a:ext cx="1355897"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19"/>
          <p:cNvSpPr txBox="1"/>
          <p:nvPr>
            <p:ph idx="11" type="ftr"/>
          </p:nvPr>
        </p:nvSpPr>
        <p:spPr>
          <a:xfrm>
            <a:off x="9363075" y="6364588"/>
            <a:ext cx="19907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19"/>
          <p:cNvSpPr txBox="1"/>
          <p:nvPr/>
        </p:nvSpPr>
        <p:spPr>
          <a:xfrm>
            <a:off x="5144732" y="6408107"/>
            <a:ext cx="2862446" cy="246221"/>
          </a:xfrm>
          <a:prstGeom prst="rect">
            <a:avLst/>
          </a:prstGeom>
          <a:noFill/>
          <a:ln>
            <a:noFill/>
          </a:ln>
        </p:spPr>
        <p:txBody>
          <a:bodyPr anchorCtr="0" anchor="t" bIns="45700" lIns="0" spcFirstLastPara="1" rIns="91425" wrap="square" tIns="45700">
            <a:spAutoFit/>
          </a:bodyPr>
          <a:lstStyle/>
          <a:p>
            <a:pPr indent="0" lvl="0" marL="0" marR="0" rtl="0" algn="r">
              <a:lnSpc>
                <a:spcPct val="100000"/>
              </a:lnSpc>
              <a:spcBef>
                <a:spcPts val="0"/>
              </a:spcBef>
              <a:spcAft>
                <a:spcPts val="0"/>
              </a:spcAft>
              <a:buClr>
                <a:schemeClr val="dk1"/>
              </a:buClr>
              <a:buSzPts val="1000"/>
              <a:buFont typeface="Open Sans"/>
              <a:buNone/>
            </a:pPr>
            <a:r>
              <a:rPr b="1" lang="fr-FR" sz="1000" cap="none">
                <a:solidFill>
                  <a:schemeClr val="dk1"/>
                </a:solidFill>
                <a:latin typeface="Open Sans"/>
                <a:ea typeface="Open Sans"/>
                <a:cs typeface="Open Sans"/>
                <a:sym typeface="Open Sans"/>
              </a:rPr>
              <a:t>FOR INTERNAL USE ONLY</a:t>
            </a:r>
            <a:endParaRPr b="1" sz="1000" cap="none">
              <a:solidFill>
                <a:schemeClr val="dk1"/>
              </a:solidFill>
              <a:latin typeface="Open Sans"/>
              <a:ea typeface="Open Sans"/>
              <a:cs typeface="Open Sans"/>
              <a:sym typeface="Open Sa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blanche vierge 02">
  <p:cSld name="Page blanche vierge 02">
    <p:spTree>
      <p:nvGrpSpPr>
        <p:cNvPr id="176" name="Shape 176"/>
        <p:cNvGrpSpPr/>
        <p:nvPr/>
      </p:nvGrpSpPr>
      <p:grpSpPr>
        <a:xfrm>
          <a:off x="0" y="0"/>
          <a:ext cx="0" cy="0"/>
          <a:chOff x="0" y="0"/>
          <a:chExt cx="0" cy="0"/>
        </a:xfrm>
      </p:grpSpPr>
      <p:sp>
        <p:nvSpPr>
          <p:cNvPr id="177" name="Google Shape;177;p20"/>
          <p:cNvSpPr/>
          <p:nvPr/>
        </p:nvSpPr>
        <p:spPr>
          <a:xfrm>
            <a:off x="11226800" y="6057900"/>
            <a:ext cx="965200" cy="800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e/Média - 1 colonne">
  <p:cSld name="Texte/Média - 1 colonne">
    <p:spTree>
      <p:nvGrpSpPr>
        <p:cNvPr id="178" name="Shape 178"/>
        <p:cNvGrpSpPr/>
        <p:nvPr/>
      </p:nvGrpSpPr>
      <p:grpSpPr>
        <a:xfrm>
          <a:off x="0" y="0"/>
          <a:ext cx="0" cy="0"/>
          <a:chOff x="0" y="0"/>
          <a:chExt cx="0" cy="0"/>
        </a:xfrm>
      </p:grpSpPr>
      <p:sp>
        <p:nvSpPr>
          <p:cNvPr id="179" name="Google Shape;179;p21"/>
          <p:cNvSpPr txBox="1"/>
          <p:nvPr>
            <p:ph idx="1" type="body"/>
          </p:nvPr>
        </p:nvSpPr>
        <p:spPr>
          <a:xfrm>
            <a:off x="660400" y="2519363"/>
            <a:ext cx="4657311" cy="3557587"/>
          </a:xfrm>
          <a:prstGeom prst="rect">
            <a:avLst/>
          </a:prstGeom>
          <a:noFill/>
          <a:ln>
            <a:noFill/>
          </a:ln>
        </p:spPr>
        <p:txBody>
          <a:bodyPr anchorCtr="0" anchor="t" bIns="0" lIns="0" spcFirstLastPara="1" rIns="0" wrap="square" tIns="72000">
            <a:normAutofit/>
          </a:bodyPr>
          <a:lstStyle>
            <a:lvl1pPr indent="-228600" lvl="0" marL="457200" algn="l">
              <a:lnSpc>
                <a:spcPct val="90000"/>
              </a:lnSpc>
              <a:spcBef>
                <a:spcPts val="1000"/>
              </a:spcBef>
              <a:spcAft>
                <a:spcPts val="0"/>
              </a:spcAft>
              <a:buClr>
                <a:schemeClr val="dk1"/>
              </a:buClr>
              <a:buSzPts val="12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100"/>
              <a:buNone/>
              <a:defRPr/>
            </a:lvl4pPr>
            <a:lvl5pPr indent="-228600" lvl="4" marL="2286000" algn="l">
              <a:lnSpc>
                <a:spcPct val="90000"/>
              </a:lnSpc>
              <a:spcBef>
                <a:spcPts val="500"/>
              </a:spcBef>
              <a:spcAft>
                <a:spcPts val="0"/>
              </a:spcAft>
              <a:buClr>
                <a:schemeClr val="dk2"/>
              </a:buClr>
              <a:buSzPts val="1400"/>
              <a:buFont typeface="Open Sans"/>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SzPts val="18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180" name="Google Shape;180;p21"/>
          <p:cNvSpPr txBox="1"/>
          <p:nvPr>
            <p:ph idx="2" type="body"/>
          </p:nvPr>
        </p:nvSpPr>
        <p:spPr>
          <a:xfrm>
            <a:off x="660400" y="1629148"/>
            <a:ext cx="5565301" cy="646348"/>
          </a:xfrm>
          <a:prstGeom prst="rect">
            <a:avLst/>
          </a:prstGeom>
          <a:noFill/>
          <a:ln>
            <a:noFill/>
          </a:ln>
        </p:spPr>
        <p:txBody>
          <a:bodyPr anchorCtr="0" anchor="t" bIns="0" lIns="0" spcFirstLastPara="1" rIns="0" wrap="square" tIns="72000">
            <a:normAutofit/>
          </a:bodyPr>
          <a:lstStyle>
            <a:lvl1pPr indent="-228600" lvl="0" marL="457200" algn="l">
              <a:lnSpc>
                <a:spcPct val="90000"/>
              </a:lnSpc>
              <a:spcBef>
                <a:spcPts val="1000"/>
              </a:spcBef>
              <a:spcAft>
                <a:spcPts val="0"/>
              </a:spcAft>
              <a:buClr>
                <a:schemeClr val="dk2"/>
              </a:buClr>
              <a:buSzPts val="1600"/>
              <a:buNone/>
              <a:defRPr sz="1600">
                <a:solidFill>
                  <a:schemeClr val="dk2"/>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SzPts val="18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181" name="Google Shape;181;p21"/>
          <p:cNvSpPr txBox="1"/>
          <p:nvPr>
            <p:ph idx="3" type="body"/>
          </p:nvPr>
        </p:nvSpPr>
        <p:spPr>
          <a:xfrm>
            <a:off x="6753225" y="1841500"/>
            <a:ext cx="4845050" cy="4235450"/>
          </a:xfrm>
          <a:prstGeom prst="rect">
            <a:avLst/>
          </a:prstGeom>
          <a:noFill/>
          <a:ln>
            <a:noFill/>
          </a:ln>
        </p:spPr>
        <p:txBody>
          <a:bodyPr anchorCtr="0" anchor="t" bIns="0" lIns="0" spcFirstLastPara="1" rIns="0" wrap="square" tIns="72000">
            <a:normAutofit/>
          </a:bodyPr>
          <a:lstStyle>
            <a:lvl1pPr indent="-228600" lvl="0" marL="457200" algn="l">
              <a:lnSpc>
                <a:spcPct val="90000"/>
              </a:lnSpc>
              <a:spcBef>
                <a:spcPts val="1000"/>
              </a:spcBef>
              <a:spcAft>
                <a:spcPts val="0"/>
              </a:spcAft>
              <a:buClr>
                <a:schemeClr val="dk1"/>
              </a:buClr>
              <a:buSzPts val="18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SzPts val="18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pic>
        <p:nvPicPr>
          <p:cNvPr id="182" name="Google Shape;182;p21"/>
          <p:cNvPicPr preferRelativeResize="0"/>
          <p:nvPr/>
        </p:nvPicPr>
        <p:blipFill rotWithShape="1">
          <a:blip r:embed="rId2">
            <a:alphaModFix/>
          </a:blip>
          <a:srcRect b="0" l="0" r="0" t="0"/>
          <a:stretch/>
        </p:blipFill>
        <p:spPr>
          <a:xfrm>
            <a:off x="10823145" y="267888"/>
            <a:ext cx="1018905" cy="720000"/>
          </a:xfrm>
          <a:prstGeom prst="rect">
            <a:avLst/>
          </a:prstGeom>
          <a:noFill/>
          <a:ln>
            <a:noFill/>
          </a:ln>
        </p:spPr>
      </p:pic>
      <p:sp>
        <p:nvSpPr>
          <p:cNvPr id="183" name="Google Shape;183;p21"/>
          <p:cNvSpPr txBox="1"/>
          <p:nvPr>
            <p:ph idx="4" type="body"/>
          </p:nvPr>
        </p:nvSpPr>
        <p:spPr>
          <a:xfrm>
            <a:off x="660400" y="405135"/>
            <a:ext cx="1466281" cy="188701"/>
          </a:xfrm>
          <a:prstGeom prst="rect">
            <a:avLst/>
          </a:prstGeom>
          <a:solidFill>
            <a:schemeClr val="accent2"/>
          </a:solidFill>
          <a:ln>
            <a:noFill/>
          </a:ln>
        </p:spPr>
        <p:txBody>
          <a:bodyPr anchorCtr="1" anchor="ctr" bIns="0" lIns="72000" spcFirstLastPara="1" rIns="72000" wrap="square" tIns="36000">
            <a:spAutoFit/>
          </a:bodyPr>
          <a:lstStyle>
            <a:lvl1pPr indent="-228600" lvl="0" marL="457200" algn="l">
              <a:lnSpc>
                <a:spcPct val="90000"/>
              </a:lnSpc>
              <a:spcBef>
                <a:spcPts val="1000"/>
              </a:spcBef>
              <a:spcAft>
                <a:spcPts val="0"/>
              </a:spcAft>
              <a:buClr>
                <a:schemeClr val="dk1"/>
              </a:buClr>
              <a:buSzPts val="1100"/>
              <a:buNone/>
              <a:defRPr b="1" sz="1100" cap="none">
                <a:solidFill>
                  <a:schemeClr val="dk1"/>
                </a:solidFill>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SzPts val="18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184" name="Google Shape;184;p21"/>
          <p:cNvSpPr txBox="1"/>
          <p:nvPr>
            <p:ph idx="10" type="dt"/>
          </p:nvPr>
        </p:nvSpPr>
        <p:spPr>
          <a:xfrm>
            <a:off x="8007178" y="6364588"/>
            <a:ext cx="1355897"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21"/>
          <p:cNvSpPr txBox="1"/>
          <p:nvPr>
            <p:ph idx="11" type="ftr"/>
          </p:nvPr>
        </p:nvSpPr>
        <p:spPr>
          <a:xfrm>
            <a:off x="9363075" y="6364588"/>
            <a:ext cx="19907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21"/>
          <p:cNvSpPr txBox="1"/>
          <p:nvPr>
            <p:ph idx="5" type="body"/>
          </p:nvPr>
        </p:nvSpPr>
        <p:spPr>
          <a:xfrm>
            <a:off x="660400" y="981075"/>
            <a:ext cx="9798050" cy="647700"/>
          </a:xfrm>
          <a:prstGeom prst="rect">
            <a:avLst/>
          </a:prstGeom>
          <a:noFill/>
          <a:ln>
            <a:noFill/>
          </a:ln>
        </p:spPr>
        <p:txBody>
          <a:bodyPr anchorCtr="0" anchor="t" bIns="0" lIns="0" spcFirstLastPara="1" rIns="0" wrap="square" tIns="72000">
            <a:normAutofit/>
          </a:bodyPr>
          <a:lstStyle>
            <a:lvl1pPr indent="-228600" lvl="0" marL="457200" algn="l">
              <a:lnSpc>
                <a:spcPct val="90000"/>
              </a:lnSpc>
              <a:spcBef>
                <a:spcPts val="1000"/>
              </a:spcBef>
              <a:spcAft>
                <a:spcPts val="0"/>
              </a:spcAft>
              <a:buClr>
                <a:schemeClr val="dk1"/>
              </a:buClr>
              <a:buSzPts val="4400"/>
              <a:buNone/>
              <a:defRPr sz="4400"/>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SzPts val="18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187" name="Google Shape;187;p21"/>
          <p:cNvSpPr txBox="1"/>
          <p:nvPr/>
        </p:nvSpPr>
        <p:spPr>
          <a:xfrm>
            <a:off x="660400" y="6408107"/>
            <a:ext cx="2862446" cy="246221"/>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dk1"/>
              </a:buClr>
              <a:buSzPts val="1000"/>
              <a:buFont typeface="Open Sans"/>
              <a:buNone/>
            </a:pPr>
            <a:r>
              <a:rPr b="1" lang="fr-FR" sz="1000" cap="none">
                <a:solidFill>
                  <a:schemeClr val="dk1"/>
                </a:solidFill>
                <a:latin typeface="Open Sans"/>
                <a:ea typeface="Open Sans"/>
                <a:cs typeface="Open Sans"/>
                <a:sym typeface="Open Sans"/>
              </a:rPr>
              <a:t>FOR INTERNAL USE ONLY</a:t>
            </a:r>
            <a:endParaRPr b="1" sz="1000" cap="none">
              <a:solidFill>
                <a:schemeClr val="dk1"/>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maire">
  <p:cSld name="Sommaire">
    <p:bg>
      <p:bgPr>
        <a:solidFill>
          <a:schemeClr val="dk1"/>
        </a:solidFill>
      </p:bgPr>
    </p:bg>
    <p:spTree>
      <p:nvGrpSpPr>
        <p:cNvPr id="25" name="Shape 25"/>
        <p:cNvGrpSpPr/>
        <p:nvPr/>
      </p:nvGrpSpPr>
      <p:grpSpPr>
        <a:xfrm>
          <a:off x="0" y="0"/>
          <a:ext cx="0" cy="0"/>
          <a:chOff x="0" y="0"/>
          <a:chExt cx="0" cy="0"/>
        </a:xfrm>
      </p:grpSpPr>
      <p:pic>
        <p:nvPicPr>
          <p:cNvPr id="26" name="Google Shape;26;p3"/>
          <p:cNvPicPr preferRelativeResize="0"/>
          <p:nvPr/>
        </p:nvPicPr>
        <p:blipFill rotWithShape="1">
          <a:blip r:embed="rId2">
            <a:alphaModFix/>
          </a:blip>
          <a:srcRect b="0" l="0" r="0" t="0"/>
          <a:stretch/>
        </p:blipFill>
        <p:spPr>
          <a:xfrm>
            <a:off x="6639698" y="3056238"/>
            <a:ext cx="5552302" cy="3801762"/>
          </a:xfrm>
          <a:prstGeom prst="rect">
            <a:avLst/>
          </a:prstGeom>
          <a:noFill/>
          <a:ln>
            <a:noFill/>
          </a:ln>
        </p:spPr>
      </p:pic>
      <p:pic>
        <p:nvPicPr>
          <p:cNvPr id="27" name="Google Shape;27;p3"/>
          <p:cNvPicPr preferRelativeResize="0"/>
          <p:nvPr/>
        </p:nvPicPr>
        <p:blipFill rotWithShape="1">
          <a:blip r:embed="rId3">
            <a:alphaModFix/>
          </a:blip>
          <a:srcRect b="0" l="0" r="0" t="0"/>
          <a:stretch/>
        </p:blipFill>
        <p:spPr>
          <a:xfrm>
            <a:off x="10839268" y="258363"/>
            <a:ext cx="1018904" cy="720000"/>
          </a:xfrm>
          <a:prstGeom prst="rect">
            <a:avLst/>
          </a:prstGeom>
          <a:noFill/>
          <a:ln>
            <a:noFill/>
          </a:ln>
        </p:spPr>
      </p:pic>
      <p:pic>
        <p:nvPicPr>
          <p:cNvPr id="28" name="Google Shape;28;p3"/>
          <p:cNvPicPr preferRelativeResize="0"/>
          <p:nvPr/>
        </p:nvPicPr>
        <p:blipFill rotWithShape="1">
          <a:blip r:embed="rId4">
            <a:alphaModFix/>
          </a:blip>
          <a:srcRect b="0" l="0" r="0" t="0"/>
          <a:stretch/>
        </p:blipFill>
        <p:spPr>
          <a:xfrm>
            <a:off x="10823146" y="267888"/>
            <a:ext cx="1018904" cy="720000"/>
          </a:xfrm>
          <a:prstGeom prst="rect">
            <a:avLst/>
          </a:prstGeom>
          <a:noFill/>
          <a:ln>
            <a:noFill/>
          </a:ln>
        </p:spPr>
      </p:pic>
      <p:sp>
        <p:nvSpPr>
          <p:cNvPr id="29" name="Google Shape;29;p3"/>
          <p:cNvSpPr txBox="1"/>
          <p:nvPr>
            <p:ph idx="1" type="body"/>
          </p:nvPr>
        </p:nvSpPr>
        <p:spPr>
          <a:xfrm>
            <a:off x="1329489" y="2368551"/>
            <a:ext cx="4766511" cy="3700462"/>
          </a:xfrm>
          <a:prstGeom prst="rect">
            <a:avLst/>
          </a:prstGeom>
          <a:noFill/>
          <a:ln>
            <a:noFill/>
          </a:ln>
        </p:spPr>
        <p:txBody>
          <a:bodyPr anchorCtr="0" anchor="t" bIns="0" lIns="0" spcFirstLastPara="1" rIns="0" wrap="square" tIns="72000">
            <a:normAutofit/>
          </a:bodyPr>
          <a:lstStyle>
            <a:lvl1pPr indent="-228600" lvl="0" marL="457200" algn="l">
              <a:lnSpc>
                <a:spcPct val="90000"/>
              </a:lnSpc>
              <a:spcBef>
                <a:spcPts val="1000"/>
              </a:spcBef>
              <a:spcAft>
                <a:spcPts val="0"/>
              </a:spcAft>
              <a:buClr>
                <a:schemeClr val="lt1"/>
              </a:buClr>
              <a:buSzPts val="1200"/>
              <a:buNone/>
              <a:defRPr/>
            </a:lvl1pPr>
            <a:lvl2pPr indent="-228600" lvl="1" marL="914400" algn="l">
              <a:lnSpc>
                <a:spcPct val="90000"/>
              </a:lnSpc>
              <a:spcBef>
                <a:spcPts val="500"/>
              </a:spcBef>
              <a:spcAft>
                <a:spcPts val="0"/>
              </a:spcAft>
              <a:buClr>
                <a:schemeClr val="lt1"/>
              </a:buClr>
              <a:buSzPts val="2400"/>
              <a:buNone/>
              <a:defRPr/>
            </a:lvl2pPr>
            <a:lvl3pPr indent="-228600" lvl="2" marL="1371600" algn="l">
              <a:lnSpc>
                <a:spcPct val="90000"/>
              </a:lnSpc>
              <a:spcBef>
                <a:spcPts val="500"/>
              </a:spcBef>
              <a:spcAft>
                <a:spcPts val="0"/>
              </a:spcAft>
              <a:buClr>
                <a:schemeClr val="lt1"/>
              </a:buClr>
              <a:buSzPts val="1500"/>
              <a:buNone/>
              <a:defRPr/>
            </a:lvl3pPr>
            <a:lvl4pPr indent="-228600" lvl="3" marL="1828800" algn="l">
              <a:lnSpc>
                <a:spcPct val="90000"/>
              </a:lnSpc>
              <a:spcBef>
                <a:spcPts val="500"/>
              </a:spcBef>
              <a:spcAft>
                <a:spcPts val="0"/>
              </a:spcAft>
              <a:buClr>
                <a:schemeClr val="lt1"/>
              </a:buClr>
              <a:buSzPts val="1100"/>
              <a:buNone/>
              <a:defRPr/>
            </a:lvl4pPr>
            <a:lvl5pPr indent="-228600" lvl="4" marL="2286000" algn="l">
              <a:lnSpc>
                <a:spcPct val="90000"/>
              </a:lnSpc>
              <a:spcBef>
                <a:spcPts val="500"/>
              </a:spcBef>
              <a:spcAft>
                <a:spcPts val="0"/>
              </a:spcAft>
              <a:buClr>
                <a:schemeClr val="lt2"/>
              </a:buClr>
              <a:buSzPts val="1400"/>
              <a:buFont typeface="Open Sans"/>
              <a:buNone/>
              <a:defRPr/>
            </a:lvl5pPr>
            <a:lvl6pPr indent="-304800" lvl="5" marL="2743200" algn="l">
              <a:lnSpc>
                <a:spcPct val="90000"/>
              </a:lnSpc>
              <a:spcBef>
                <a:spcPts val="500"/>
              </a:spcBef>
              <a:spcAft>
                <a:spcPts val="0"/>
              </a:spcAft>
              <a:buClr>
                <a:schemeClr val="lt1"/>
              </a:buClr>
              <a:buSzPts val="1200"/>
              <a:buFont typeface="Open Sans Light"/>
              <a:buChar char="•"/>
              <a:defRPr/>
            </a:lvl6pPr>
            <a:lvl7pPr indent="-304800" lvl="6" marL="3200400" algn="l">
              <a:lnSpc>
                <a:spcPct val="90000"/>
              </a:lnSpc>
              <a:spcBef>
                <a:spcPts val="500"/>
              </a:spcBef>
              <a:spcAft>
                <a:spcPts val="0"/>
              </a:spcAft>
              <a:buSzPts val="1200"/>
              <a:buChar char="&gt;"/>
              <a:defRPr/>
            </a:lvl7pPr>
            <a:lvl8pPr indent="-304800" lvl="7" marL="3657600" algn="l">
              <a:lnSpc>
                <a:spcPct val="90000"/>
              </a:lnSpc>
              <a:spcBef>
                <a:spcPts val="500"/>
              </a:spcBef>
              <a:spcAft>
                <a:spcPts val="0"/>
              </a:spcAft>
              <a:buSzPts val="1200"/>
              <a:buChar char="–"/>
              <a:defRPr/>
            </a:lvl8pPr>
            <a:lvl9pPr indent="-228600" lvl="8" marL="4114800" algn="l">
              <a:lnSpc>
                <a:spcPct val="90000"/>
              </a:lnSpc>
              <a:spcBef>
                <a:spcPts val="500"/>
              </a:spcBef>
              <a:spcAft>
                <a:spcPts val="0"/>
              </a:spcAft>
              <a:buClr>
                <a:schemeClr val="lt1"/>
              </a:buClr>
              <a:buSzPts val="1800"/>
              <a:buNone/>
              <a:defRPr/>
            </a:lvl9pPr>
          </a:lstStyle>
          <a:p/>
        </p:txBody>
      </p:sp>
      <p:sp>
        <p:nvSpPr>
          <p:cNvPr id="30" name="Google Shape;30;p3"/>
          <p:cNvSpPr txBox="1"/>
          <p:nvPr>
            <p:ph idx="10" type="dt"/>
          </p:nvPr>
        </p:nvSpPr>
        <p:spPr>
          <a:xfrm>
            <a:off x="8007178" y="6364588"/>
            <a:ext cx="1355897"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1" type="ftr"/>
          </p:nvPr>
        </p:nvSpPr>
        <p:spPr>
          <a:xfrm>
            <a:off x="9363075" y="6364588"/>
            <a:ext cx="19907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
          <p:cNvSpPr txBox="1"/>
          <p:nvPr/>
        </p:nvSpPr>
        <p:spPr>
          <a:xfrm>
            <a:off x="660400" y="6408107"/>
            <a:ext cx="2862446" cy="246221"/>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lt1"/>
              </a:buClr>
              <a:buSzPts val="1000"/>
              <a:buFont typeface="Open Sans"/>
              <a:buNone/>
            </a:pPr>
            <a:r>
              <a:rPr b="1" i="0" lang="fr-FR" sz="1000" u="none" cap="none" strike="noStrike">
                <a:solidFill>
                  <a:schemeClr val="lt1"/>
                </a:solidFill>
                <a:latin typeface="Open Sans"/>
                <a:ea typeface="Open Sans"/>
                <a:cs typeface="Open Sans"/>
                <a:sym typeface="Open Sans"/>
              </a:rPr>
              <a:t>FOR INTERNAL USE ONLY</a:t>
            </a:r>
            <a:endParaRPr b="1" i="0" sz="1000" u="none" cap="none" strike="noStrike">
              <a:solidFill>
                <a:schemeClr val="lt1"/>
              </a:solidFill>
              <a:latin typeface="Open Sans"/>
              <a:ea typeface="Open Sans"/>
              <a:cs typeface="Open Sans"/>
              <a:sym typeface="Open Sans"/>
            </a:endParaRPr>
          </a:p>
        </p:txBody>
      </p:sp>
      <p:sp>
        <p:nvSpPr>
          <p:cNvPr id="33" name="Google Shape;33;p3"/>
          <p:cNvSpPr txBox="1"/>
          <p:nvPr>
            <p:ph idx="2" type="body"/>
          </p:nvPr>
        </p:nvSpPr>
        <p:spPr>
          <a:xfrm>
            <a:off x="676185" y="975091"/>
            <a:ext cx="9471115" cy="647700"/>
          </a:xfrm>
          <a:prstGeom prst="rect">
            <a:avLst/>
          </a:prstGeom>
          <a:noFill/>
          <a:ln>
            <a:noFill/>
          </a:ln>
        </p:spPr>
        <p:txBody>
          <a:bodyPr anchorCtr="0" anchor="b" bIns="0" lIns="0" spcFirstLastPara="1" rIns="0" wrap="square" tIns="72000">
            <a:normAutofit/>
          </a:bodyPr>
          <a:lstStyle>
            <a:lvl1pPr indent="-228600" lvl="0" marL="457200" algn="l">
              <a:lnSpc>
                <a:spcPct val="90000"/>
              </a:lnSpc>
              <a:spcBef>
                <a:spcPts val="1000"/>
              </a:spcBef>
              <a:spcAft>
                <a:spcPts val="0"/>
              </a:spcAft>
              <a:buClr>
                <a:schemeClr val="lt1"/>
              </a:buClr>
              <a:buSzPts val="4400"/>
              <a:buNone/>
              <a:defRPr sz="4400"/>
            </a:lvl1pPr>
            <a:lvl2pPr indent="-228600" lvl="1" marL="914400" algn="l">
              <a:lnSpc>
                <a:spcPct val="90000"/>
              </a:lnSpc>
              <a:spcBef>
                <a:spcPts val="500"/>
              </a:spcBef>
              <a:spcAft>
                <a:spcPts val="0"/>
              </a:spcAft>
              <a:buClr>
                <a:schemeClr val="lt1"/>
              </a:buClr>
              <a:buSzPts val="1800"/>
              <a:buNone/>
              <a:defRPr/>
            </a:lvl2pPr>
            <a:lvl3pPr indent="-228600" lvl="2" marL="1371600" algn="l">
              <a:lnSpc>
                <a:spcPct val="90000"/>
              </a:lnSpc>
              <a:spcBef>
                <a:spcPts val="500"/>
              </a:spcBef>
              <a:spcAft>
                <a:spcPts val="0"/>
              </a:spcAft>
              <a:buClr>
                <a:schemeClr val="lt1"/>
              </a:buClr>
              <a:buSzPts val="1800"/>
              <a:buNone/>
              <a:defRPr/>
            </a:lvl3pPr>
            <a:lvl4pPr indent="-228600" lvl="3" marL="1828800" algn="l">
              <a:lnSpc>
                <a:spcPct val="90000"/>
              </a:lnSpc>
              <a:spcBef>
                <a:spcPts val="500"/>
              </a:spcBef>
              <a:spcAft>
                <a:spcPts val="0"/>
              </a:spcAft>
              <a:buClr>
                <a:schemeClr val="lt1"/>
              </a:buClr>
              <a:buSzPts val="1800"/>
              <a:buNone/>
              <a:defRPr/>
            </a:lvl4pPr>
            <a:lvl5pPr indent="-228600" lvl="4" marL="2286000" algn="l">
              <a:lnSpc>
                <a:spcPct val="90000"/>
              </a:lnSpc>
              <a:spcBef>
                <a:spcPts val="500"/>
              </a:spcBef>
              <a:spcAft>
                <a:spcPts val="0"/>
              </a:spcAft>
              <a:buClr>
                <a:schemeClr val="lt2"/>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SzPts val="18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lt1"/>
              </a:buClr>
              <a:buSzPts val="18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e/Image - 1/3 2/3 - 3 colonnes">
  <p:cSld name="Texte/Image - 1/3 2/3 - 3 colonnes">
    <p:bg>
      <p:bgPr>
        <a:solidFill>
          <a:schemeClr val="lt1"/>
        </a:solidFill>
      </p:bgPr>
    </p:bg>
    <p:spTree>
      <p:nvGrpSpPr>
        <p:cNvPr id="188" name="Shape 188"/>
        <p:cNvGrpSpPr/>
        <p:nvPr/>
      </p:nvGrpSpPr>
      <p:grpSpPr>
        <a:xfrm>
          <a:off x="0" y="0"/>
          <a:ext cx="0" cy="0"/>
          <a:chOff x="0" y="0"/>
          <a:chExt cx="0" cy="0"/>
        </a:xfrm>
      </p:grpSpPr>
      <p:sp>
        <p:nvSpPr>
          <p:cNvPr id="189" name="Google Shape;189;p22"/>
          <p:cNvSpPr/>
          <p:nvPr/>
        </p:nvSpPr>
        <p:spPr>
          <a:xfrm>
            <a:off x="8105770" y="3811587"/>
            <a:ext cx="4086230" cy="304641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
        <p:nvSpPr>
          <p:cNvPr id="190" name="Google Shape;190;p22"/>
          <p:cNvSpPr txBox="1"/>
          <p:nvPr>
            <p:ph idx="1" type="body"/>
          </p:nvPr>
        </p:nvSpPr>
        <p:spPr>
          <a:xfrm>
            <a:off x="632730" y="1629148"/>
            <a:ext cx="6853304" cy="646348"/>
          </a:xfrm>
          <a:prstGeom prst="rect">
            <a:avLst/>
          </a:prstGeom>
          <a:noFill/>
          <a:ln>
            <a:noFill/>
          </a:ln>
        </p:spPr>
        <p:txBody>
          <a:bodyPr anchorCtr="0" anchor="t" bIns="0" lIns="0" spcFirstLastPara="1" rIns="0" wrap="square" tIns="72000">
            <a:normAutofit/>
          </a:bodyPr>
          <a:lstStyle>
            <a:lvl1pPr indent="-228600" lvl="0" marL="457200" algn="l">
              <a:lnSpc>
                <a:spcPct val="90000"/>
              </a:lnSpc>
              <a:spcBef>
                <a:spcPts val="1000"/>
              </a:spcBef>
              <a:spcAft>
                <a:spcPts val="0"/>
              </a:spcAft>
              <a:buClr>
                <a:schemeClr val="dk2"/>
              </a:buClr>
              <a:buSzPts val="1600"/>
              <a:buNone/>
              <a:defRPr sz="1600">
                <a:solidFill>
                  <a:schemeClr val="dk2"/>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SzPts val="18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191" name="Google Shape;191;p22"/>
          <p:cNvSpPr/>
          <p:nvPr>
            <p:ph idx="2" type="pic"/>
          </p:nvPr>
        </p:nvSpPr>
        <p:spPr>
          <a:xfrm>
            <a:off x="8105775" y="0"/>
            <a:ext cx="4086225" cy="1800225"/>
          </a:xfrm>
          <a:prstGeom prst="rect">
            <a:avLst/>
          </a:prstGeom>
          <a:noFill/>
          <a:ln>
            <a:noFill/>
          </a:ln>
        </p:spPr>
      </p:sp>
      <p:pic>
        <p:nvPicPr>
          <p:cNvPr id="192" name="Google Shape;192;p22"/>
          <p:cNvPicPr preferRelativeResize="0"/>
          <p:nvPr/>
        </p:nvPicPr>
        <p:blipFill rotWithShape="1">
          <a:blip r:embed="rId2">
            <a:alphaModFix/>
          </a:blip>
          <a:srcRect b="0" l="0" r="0" t="0"/>
          <a:stretch/>
        </p:blipFill>
        <p:spPr>
          <a:xfrm>
            <a:off x="10838133" y="260350"/>
            <a:ext cx="1018905" cy="720000"/>
          </a:xfrm>
          <a:prstGeom prst="rect">
            <a:avLst/>
          </a:prstGeom>
          <a:noFill/>
          <a:ln>
            <a:noFill/>
          </a:ln>
        </p:spPr>
      </p:pic>
      <p:sp>
        <p:nvSpPr>
          <p:cNvPr id="193" name="Google Shape;193;p22"/>
          <p:cNvSpPr txBox="1"/>
          <p:nvPr>
            <p:ph idx="3" type="body"/>
          </p:nvPr>
        </p:nvSpPr>
        <p:spPr>
          <a:xfrm>
            <a:off x="632730" y="405135"/>
            <a:ext cx="1466281" cy="188701"/>
          </a:xfrm>
          <a:prstGeom prst="rect">
            <a:avLst/>
          </a:prstGeom>
          <a:solidFill>
            <a:schemeClr val="accent2"/>
          </a:solidFill>
          <a:ln>
            <a:noFill/>
          </a:ln>
        </p:spPr>
        <p:txBody>
          <a:bodyPr anchorCtr="1" anchor="ctr" bIns="0" lIns="72000" spcFirstLastPara="1" rIns="72000" wrap="square" tIns="36000">
            <a:spAutoFit/>
          </a:bodyPr>
          <a:lstStyle>
            <a:lvl1pPr indent="-228600" lvl="0" marL="457200" algn="l">
              <a:lnSpc>
                <a:spcPct val="90000"/>
              </a:lnSpc>
              <a:spcBef>
                <a:spcPts val="1000"/>
              </a:spcBef>
              <a:spcAft>
                <a:spcPts val="0"/>
              </a:spcAft>
              <a:buClr>
                <a:schemeClr val="dk1"/>
              </a:buClr>
              <a:buSzPts val="1100"/>
              <a:buNone/>
              <a:defRPr b="1" sz="1100" cap="none">
                <a:solidFill>
                  <a:schemeClr val="dk1"/>
                </a:solidFill>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SzPts val="18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194" name="Google Shape;194;p22"/>
          <p:cNvSpPr/>
          <p:nvPr/>
        </p:nvSpPr>
        <p:spPr>
          <a:xfrm>
            <a:off x="8105775" y="1800225"/>
            <a:ext cx="4086225" cy="2022475"/>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
        <p:nvSpPr>
          <p:cNvPr id="195" name="Google Shape;195;p22"/>
          <p:cNvSpPr txBox="1"/>
          <p:nvPr>
            <p:ph idx="4" type="body"/>
          </p:nvPr>
        </p:nvSpPr>
        <p:spPr>
          <a:xfrm>
            <a:off x="8718550" y="2136775"/>
            <a:ext cx="2717800" cy="1338263"/>
          </a:xfrm>
          <a:prstGeom prst="rect">
            <a:avLst/>
          </a:prstGeom>
          <a:noFill/>
          <a:ln>
            <a:noFill/>
          </a:ln>
        </p:spPr>
        <p:txBody>
          <a:bodyPr anchorCtr="0" anchor="ctr" bIns="0" lIns="0" spcFirstLastPara="1" rIns="0" wrap="square" tIns="72000">
            <a:normAutofit/>
          </a:bodyPr>
          <a:lstStyle>
            <a:lvl1pPr indent="-228600" lvl="0" marL="457200" algn="l">
              <a:lnSpc>
                <a:spcPct val="90000"/>
              </a:lnSpc>
              <a:spcBef>
                <a:spcPts val="1000"/>
              </a:spcBef>
              <a:spcAft>
                <a:spcPts val="0"/>
              </a:spcAft>
              <a:buClr>
                <a:schemeClr val="lt2"/>
              </a:buClr>
              <a:buSzPts val="2400"/>
              <a:buNone/>
              <a:defRPr b="1" sz="2400">
                <a:solidFill>
                  <a:schemeClr val="lt2"/>
                </a:solidFill>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SzPts val="18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196" name="Google Shape;196;p22"/>
          <p:cNvSpPr txBox="1"/>
          <p:nvPr>
            <p:ph idx="5" type="body"/>
          </p:nvPr>
        </p:nvSpPr>
        <p:spPr>
          <a:xfrm>
            <a:off x="8718550" y="4159250"/>
            <a:ext cx="2717800" cy="1849437"/>
          </a:xfrm>
          <a:prstGeom prst="rect">
            <a:avLst/>
          </a:prstGeom>
          <a:noFill/>
          <a:ln>
            <a:noFill/>
          </a:ln>
        </p:spPr>
        <p:txBody>
          <a:bodyPr anchorCtr="0" anchor="ctr" bIns="0" lIns="0" spcFirstLastPara="1" rIns="0" wrap="square" tIns="72000">
            <a:normAutofit/>
          </a:bodyPr>
          <a:lstStyle>
            <a:lvl1pPr indent="-228600" lvl="0" marL="457200" algn="l">
              <a:lnSpc>
                <a:spcPct val="90000"/>
              </a:lnSpc>
              <a:spcBef>
                <a:spcPts val="1000"/>
              </a:spcBef>
              <a:spcAft>
                <a:spcPts val="0"/>
              </a:spcAft>
              <a:buClr>
                <a:schemeClr val="lt1"/>
              </a:buClr>
              <a:buSzPts val="2400"/>
              <a:buNone/>
              <a:defRPr b="1" sz="2400">
                <a:solidFill>
                  <a:schemeClr val="lt1"/>
                </a:solidFill>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SzPts val="18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197" name="Google Shape;197;p22"/>
          <p:cNvSpPr txBox="1"/>
          <p:nvPr>
            <p:ph idx="6" type="body"/>
          </p:nvPr>
        </p:nvSpPr>
        <p:spPr>
          <a:xfrm>
            <a:off x="634733" y="2654439"/>
            <a:ext cx="2087880" cy="3270250"/>
          </a:xfrm>
          <a:prstGeom prst="rect">
            <a:avLst/>
          </a:prstGeom>
          <a:noFill/>
          <a:ln>
            <a:noFill/>
          </a:ln>
        </p:spPr>
        <p:txBody>
          <a:bodyPr anchorCtr="0" anchor="t" bIns="0" lIns="0" spcFirstLastPara="1" rIns="0" wrap="square" tIns="72000">
            <a:normAutofit/>
          </a:bodyPr>
          <a:lstStyle>
            <a:lvl1pPr indent="-228600" lvl="0" marL="457200" algn="l">
              <a:lnSpc>
                <a:spcPct val="90000"/>
              </a:lnSpc>
              <a:spcBef>
                <a:spcPts val="1000"/>
              </a:spcBef>
              <a:spcAft>
                <a:spcPts val="0"/>
              </a:spcAft>
              <a:buClr>
                <a:schemeClr val="dk1"/>
              </a:buClr>
              <a:buSzPts val="1200"/>
              <a:buNone/>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15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2"/>
              </a:buClr>
              <a:buSzPts val="1800"/>
              <a:buNone/>
              <a:defRPr/>
            </a:lvl5pPr>
            <a:lvl6pPr indent="-304800" lvl="5" marL="2743200" algn="l">
              <a:lnSpc>
                <a:spcPct val="90000"/>
              </a:lnSpc>
              <a:spcBef>
                <a:spcPts val="500"/>
              </a:spcBef>
              <a:spcAft>
                <a:spcPts val="0"/>
              </a:spcAft>
              <a:buClr>
                <a:schemeClr val="dk1"/>
              </a:buClr>
              <a:buSzPts val="1200"/>
              <a:buFont typeface="Open Sans Light"/>
              <a:buChar char="•"/>
              <a:defRPr/>
            </a:lvl6pPr>
            <a:lvl7pPr indent="-304800" lvl="6" marL="3200400" algn="l">
              <a:lnSpc>
                <a:spcPct val="90000"/>
              </a:lnSpc>
              <a:spcBef>
                <a:spcPts val="500"/>
              </a:spcBef>
              <a:spcAft>
                <a:spcPts val="0"/>
              </a:spcAft>
              <a:buSzPts val="12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198" name="Google Shape;198;p22"/>
          <p:cNvSpPr txBox="1"/>
          <p:nvPr>
            <p:ph idx="7" type="body"/>
          </p:nvPr>
        </p:nvSpPr>
        <p:spPr>
          <a:xfrm>
            <a:off x="3003283" y="2654439"/>
            <a:ext cx="2087880" cy="3270250"/>
          </a:xfrm>
          <a:prstGeom prst="rect">
            <a:avLst/>
          </a:prstGeom>
          <a:noFill/>
          <a:ln>
            <a:noFill/>
          </a:ln>
        </p:spPr>
        <p:txBody>
          <a:bodyPr anchorCtr="0" anchor="t" bIns="0" lIns="0" spcFirstLastPara="1" rIns="0" wrap="square" tIns="72000">
            <a:normAutofit/>
          </a:bodyPr>
          <a:lstStyle>
            <a:lvl1pPr indent="-228600" lvl="0" marL="457200" algn="l">
              <a:lnSpc>
                <a:spcPct val="90000"/>
              </a:lnSpc>
              <a:spcBef>
                <a:spcPts val="1000"/>
              </a:spcBef>
              <a:spcAft>
                <a:spcPts val="0"/>
              </a:spcAft>
              <a:buClr>
                <a:schemeClr val="dk1"/>
              </a:buClr>
              <a:buSzPts val="1200"/>
              <a:buNone/>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15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2"/>
              </a:buClr>
              <a:buSzPts val="1800"/>
              <a:buNone/>
              <a:defRPr/>
            </a:lvl5pPr>
            <a:lvl6pPr indent="-304800" lvl="5" marL="2743200" algn="l">
              <a:lnSpc>
                <a:spcPct val="90000"/>
              </a:lnSpc>
              <a:spcBef>
                <a:spcPts val="500"/>
              </a:spcBef>
              <a:spcAft>
                <a:spcPts val="0"/>
              </a:spcAft>
              <a:buClr>
                <a:schemeClr val="dk1"/>
              </a:buClr>
              <a:buSzPts val="1200"/>
              <a:buFont typeface="Open Sans Light"/>
              <a:buChar char="•"/>
              <a:defRPr/>
            </a:lvl6pPr>
            <a:lvl7pPr indent="-304800" lvl="6" marL="3200400" algn="l">
              <a:lnSpc>
                <a:spcPct val="90000"/>
              </a:lnSpc>
              <a:spcBef>
                <a:spcPts val="500"/>
              </a:spcBef>
              <a:spcAft>
                <a:spcPts val="0"/>
              </a:spcAft>
              <a:buSzPts val="12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199" name="Google Shape;199;p22"/>
          <p:cNvSpPr txBox="1"/>
          <p:nvPr>
            <p:ph idx="8" type="body"/>
          </p:nvPr>
        </p:nvSpPr>
        <p:spPr>
          <a:xfrm>
            <a:off x="5400157" y="2654439"/>
            <a:ext cx="2087880" cy="3270250"/>
          </a:xfrm>
          <a:prstGeom prst="rect">
            <a:avLst/>
          </a:prstGeom>
          <a:noFill/>
          <a:ln>
            <a:noFill/>
          </a:ln>
        </p:spPr>
        <p:txBody>
          <a:bodyPr anchorCtr="0" anchor="t" bIns="0" lIns="0" spcFirstLastPara="1" rIns="0" wrap="square" tIns="72000">
            <a:normAutofit/>
          </a:bodyPr>
          <a:lstStyle>
            <a:lvl1pPr indent="-228600" lvl="0" marL="457200" algn="l">
              <a:lnSpc>
                <a:spcPct val="90000"/>
              </a:lnSpc>
              <a:spcBef>
                <a:spcPts val="1000"/>
              </a:spcBef>
              <a:spcAft>
                <a:spcPts val="0"/>
              </a:spcAft>
              <a:buClr>
                <a:schemeClr val="dk1"/>
              </a:buClr>
              <a:buSzPts val="1200"/>
              <a:buNone/>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15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2"/>
              </a:buClr>
              <a:buSzPts val="1800"/>
              <a:buNone/>
              <a:defRPr/>
            </a:lvl5pPr>
            <a:lvl6pPr indent="-304800" lvl="5" marL="2743200" algn="l">
              <a:lnSpc>
                <a:spcPct val="90000"/>
              </a:lnSpc>
              <a:spcBef>
                <a:spcPts val="500"/>
              </a:spcBef>
              <a:spcAft>
                <a:spcPts val="0"/>
              </a:spcAft>
              <a:buClr>
                <a:schemeClr val="dk1"/>
              </a:buClr>
              <a:buSzPts val="1200"/>
              <a:buFont typeface="Open Sans Light"/>
              <a:buChar char="•"/>
              <a:defRPr/>
            </a:lvl6pPr>
            <a:lvl7pPr indent="-304800" lvl="6" marL="3200400" algn="l">
              <a:lnSpc>
                <a:spcPct val="90000"/>
              </a:lnSpc>
              <a:spcBef>
                <a:spcPts val="500"/>
              </a:spcBef>
              <a:spcAft>
                <a:spcPts val="0"/>
              </a:spcAft>
              <a:buSzPts val="12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pic>
        <p:nvPicPr>
          <p:cNvPr id="200" name="Google Shape;200;p22"/>
          <p:cNvPicPr preferRelativeResize="0"/>
          <p:nvPr/>
        </p:nvPicPr>
        <p:blipFill rotWithShape="1">
          <a:blip r:embed="rId3">
            <a:alphaModFix/>
          </a:blip>
          <a:srcRect b="0" l="0" r="0" t="0"/>
          <a:stretch/>
        </p:blipFill>
        <p:spPr>
          <a:xfrm>
            <a:off x="11239500" y="6076950"/>
            <a:ext cx="952500" cy="781050"/>
          </a:xfrm>
          <a:prstGeom prst="rect">
            <a:avLst/>
          </a:prstGeom>
          <a:noFill/>
          <a:ln>
            <a:noFill/>
          </a:ln>
        </p:spPr>
      </p:pic>
      <p:sp>
        <p:nvSpPr>
          <p:cNvPr id="201" name="Google Shape;201;p22"/>
          <p:cNvSpPr txBox="1"/>
          <p:nvPr/>
        </p:nvSpPr>
        <p:spPr>
          <a:xfrm>
            <a:off x="11668087" y="6407020"/>
            <a:ext cx="487219"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lang="fr-FR" sz="1050">
                <a:solidFill>
                  <a:schemeClr val="dk1"/>
                </a:solidFill>
                <a:latin typeface="Open Sans Light"/>
                <a:ea typeface="Open Sans Light"/>
                <a:cs typeface="Open Sans Light"/>
                <a:sym typeface="Open Sans Light"/>
              </a:rPr>
              <a:t>‹#›</a:t>
            </a:fld>
            <a:endParaRPr sz="1050">
              <a:solidFill>
                <a:schemeClr val="dk1"/>
              </a:solidFill>
              <a:latin typeface="Open Sans Light"/>
              <a:ea typeface="Open Sans Light"/>
              <a:cs typeface="Open Sans Light"/>
              <a:sym typeface="Open Sans Light"/>
            </a:endParaRPr>
          </a:p>
        </p:txBody>
      </p:sp>
      <p:sp>
        <p:nvSpPr>
          <p:cNvPr id="202" name="Google Shape;202;p22"/>
          <p:cNvSpPr txBox="1"/>
          <p:nvPr>
            <p:ph idx="9" type="body"/>
          </p:nvPr>
        </p:nvSpPr>
        <p:spPr>
          <a:xfrm>
            <a:off x="634733" y="981075"/>
            <a:ext cx="6851301" cy="647700"/>
          </a:xfrm>
          <a:prstGeom prst="rect">
            <a:avLst/>
          </a:prstGeom>
          <a:noFill/>
          <a:ln>
            <a:noFill/>
          </a:ln>
        </p:spPr>
        <p:txBody>
          <a:bodyPr anchorCtr="0" anchor="t" bIns="0" lIns="0" spcFirstLastPara="1" rIns="0" wrap="square" tIns="72000">
            <a:normAutofit/>
          </a:bodyPr>
          <a:lstStyle>
            <a:lvl1pPr indent="-228600" lvl="0" marL="457200" algn="l">
              <a:lnSpc>
                <a:spcPct val="90000"/>
              </a:lnSpc>
              <a:spcBef>
                <a:spcPts val="1000"/>
              </a:spcBef>
              <a:spcAft>
                <a:spcPts val="0"/>
              </a:spcAft>
              <a:buClr>
                <a:schemeClr val="dk1"/>
              </a:buClr>
              <a:buSzPts val="4400"/>
              <a:buNone/>
              <a:defRPr sz="4400"/>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SzPts val="18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203" name="Google Shape;203;p22"/>
          <p:cNvSpPr txBox="1"/>
          <p:nvPr/>
        </p:nvSpPr>
        <p:spPr>
          <a:xfrm>
            <a:off x="660400" y="6408107"/>
            <a:ext cx="2862446" cy="246221"/>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dk1"/>
              </a:buClr>
              <a:buSzPts val="1000"/>
              <a:buFont typeface="Open Sans"/>
              <a:buNone/>
            </a:pPr>
            <a:r>
              <a:rPr b="1" lang="fr-FR" sz="1000" cap="none">
                <a:solidFill>
                  <a:schemeClr val="dk1"/>
                </a:solidFill>
                <a:latin typeface="Open Sans"/>
                <a:ea typeface="Open Sans"/>
                <a:cs typeface="Open Sans"/>
                <a:sym typeface="Open Sans"/>
              </a:rPr>
              <a:t>FOR INTERNAL USE ONLY</a:t>
            </a:r>
            <a:endParaRPr b="1" sz="1000" cap="none">
              <a:solidFill>
                <a:schemeClr val="dk1"/>
              </a:solidFill>
              <a:latin typeface="Open Sans"/>
              <a:ea typeface="Open Sans"/>
              <a:cs typeface="Open Sans"/>
              <a:sym typeface="Open Sans"/>
            </a:endParaRPr>
          </a:p>
        </p:txBody>
      </p:sp>
      <p:sp>
        <p:nvSpPr>
          <p:cNvPr id="204" name="Google Shape;204;p22"/>
          <p:cNvSpPr txBox="1"/>
          <p:nvPr>
            <p:ph idx="10" type="dt"/>
          </p:nvPr>
        </p:nvSpPr>
        <p:spPr>
          <a:xfrm>
            <a:off x="8007178" y="6364588"/>
            <a:ext cx="1355897"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22"/>
          <p:cNvSpPr txBox="1"/>
          <p:nvPr>
            <p:ph idx="11" type="ftr"/>
          </p:nvPr>
        </p:nvSpPr>
        <p:spPr>
          <a:xfrm>
            <a:off x="9363075" y="6364588"/>
            <a:ext cx="19907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p:cSld name="Final">
    <p:bg>
      <p:bgPr>
        <a:solidFill>
          <a:schemeClr val="dk1"/>
        </a:solidFill>
      </p:bgPr>
    </p:bg>
    <p:spTree>
      <p:nvGrpSpPr>
        <p:cNvPr id="206" name="Shape 206"/>
        <p:cNvGrpSpPr/>
        <p:nvPr/>
      </p:nvGrpSpPr>
      <p:grpSpPr>
        <a:xfrm>
          <a:off x="0" y="0"/>
          <a:ext cx="0" cy="0"/>
          <a:chOff x="0" y="0"/>
          <a:chExt cx="0" cy="0"/>
        </a:xfrm>
      </p:grpSpPr>
      <p:pic>
        <p:nvPicPr>
          <p:cNvPr id="207" name="Google Shape;207;p23"/>
          <p:cNvPicPr preferRelativeResize="0"/>
          <p:nvPr/>
        </p:nvPicPr>
        <p:blipFill rotWithShape="1">
          <a:blip r:embed="rId2">
            <a:alphaModFix/>
          </a:blip>
          <a:srcRect b="0" l="0" r="0" t="0"/>
          <a:stretch/>
        </p:blipFill>
        <p:spPr>
          <a:xfrm>
            <a:off x="5264779" y="1944689"/>
            <a:ext cx="1662442" cy="1174750"/>
          </a:xfrm>
          <a:prstGeom prst="rect">
            <a:avLst/>
          </a:prstGeom>
          <a:noFill/>
          <a:ln>
            <a:noFill/>
          </a:ln>
        </p:spPr>
      </p:pic>
      <p:sp>
        <p:nvSpPr>
          <p:cNvPr id="208" name="Google Shape;208;p23"/>
          <p:cNvSpPr txBox="1"/>
          <p:nvPr>
            <p:ph idx="10" type="dt"/>
          </p:nvPr>
        </p:nvSpPr>
        <p:spPr>
          <a:xfrm>
            <a:off x="8007178" y="6364588"/>
            <a:ext cx="1355897"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23"/>
          <p:cNvSpPr txBox="1"/>
          <p:nvPr>
            <p:ph idx="11" type="ftr"/>
          </p:nvPr>
        </p:nvSpPr>
        <p:spPr>
          <a:xfrm>
            <a:off x="9363075" y="6364588"/>
            <a:ext cx="19907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23"/>
          <p:cNvSpPr txBox="1"/>
          <p:nvPr/>
        </p:nvSpPr>
        <p:spPr>
          <a:xfrm>
            <a:off x="1843587" y="6392446"/>
            <a:ext cx="339090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100" u="sng">
                <a:solidFill>
                  <a:schemeClr val="hlink"/>
                </a:solidFill>
                <a:latin typeface="Open Sans"/>
                <a:ea typeface="Open Sans"/>
                <a:cs typeface="Open Sans"/>
                <a:sym typeface="Open Sans"/>
                <a:hlinkClick r:id="rId3"/>
              </a:rPr>
              <a:t>www.deltaplus.eu</a:t>
            </a:r>
            <a:endParaRPr b="1" sz="1100" u="none">
              <a:solidFill>
                <a:schemeClr val="lt1"/>
              </a:solidFill>
              <a:latin typeface="Open Sans"/>
              <a:ea typeface="Open Sans"/>
              <a:cs typeface="Open Sans"/>
              <a:sym typeface="Open Sans"/>
            </a:endParaRPr>
          </a:p>
        </p:txBody>
      </p:sp>
      <p:pic>
        <p:nvPicPr>
          <p:cNvPr id="211" name="Google Shape;211;p23"/>
          <p:cNvPicPr preferRelativeResize="0"/>
          <p:nvPr/>
        </p:nvPicPr>
        <p:blipFill rotWithShape="1">
          <a:blip r:embed="rId4">
            <a:alphaModFix/>
          </a:blip>
          <a:srcRect b="0" l="0" r="0" t="0"/>
          <a:stretch/>
        </p:blipFill>
        <p:spPr>
          <a:xfrm>
            <a:off x="837112" y="6392749"/>
            <a:ext cx="228600" cy="228600"/>
          </a:xfrm>
          <a:prstGeom prst="rect">
            <a:avLst/>
          </a:prstGeom>
          <a:noFill/>
          <a:ln>
            <a:noFill/>
          </a:ln>
        </p:spPr>
      </p:pic>
      <p:pic>
        <p:nvPicPr>
          <p:cNvPr id="212" name="Google Shape;212;p23"/>
          <p:cNvPicPr preferRelativeResize="0"/>
          <p:nvPr/>
        </p:nvPicPr>
        <p:blipFill rotWithShape="1">
          <a:blip r:embed="rId5">
            <a:alphaModFix/>
          </a:blip>
          <a:srcRect b="0" l="0" r="0" t="0"/>
          <a:stretch/>
        </p:blipFill>
        <p:spPr>
          <a:xfrm>
            <a:off x="1154611" y="6392749"/>
            <a:ext cx="228600" cy="228600"/>
          </a:xfrm>
          <a:prstGeom prst="rect">
            <a:avLst/>
          </a:prstGeom>
          <a:noFill/>
          <a:ln>
            <a:noFill/>
          </a:ln>
        </p:spPr>
      </p:pic>
      <p:pic>
        <p:nvPicPr>
          <p:cNvPr id="213" name="Google Shape;213;p23"/>
          <p:cNvPicPr preferRelativeResize="0"/>
          <p:nvPr/>
        </p:nvPicPr>
        <p:blipFill rotWithShape="1">
          <a:blip r:embed="rId6">
            <a:alphaModFix/>
          </a:blip>
          <a:srcRect b="0" l="0" r="0" t="0"/>
          <a:stretch/>
        </p:blipFill>
        <p:spPr>
          <a:xfrm>
            <a:off x="1499099" y="6413084"/>
            <a:ext cx="228600" cy="228600"/>
          </a:xfrm>
          <a:prstGeom prst="rect">
            <a:avLst/>
          </a:prstGeom>
          <a:noFill/>
          <a:ln>
            <a:noFill/>
          </a:ln>
        </p:spPr>
      </p:pic>
      <p:sp>
        <p:nvSpPr>
          <p:cNvPr id="214" name="Google Shape;214;p23"/>
          <p:cNvSpPr txBox="1"/>
          <p:nvPr>
            <p:ph idx="1" type="body"/>
          </p:nvPr>
        </p:nvSpPr>
        <p:spPr>
          <a:xfrm>
            <a:off x="3990975" y="3738562"/>
            <a:ext cx="4210050" cy="1174750"/>
          </a:xfrm>
          <a:prstGeom prst="rect">
            <a:avLst/>
          </a:prstGeom>
          <a:noFill/>
          <a:ln>
            <a:noFill/>
          </a:ln>
        </p:spPr>
        <p:txBody>
          <a:bodyPr anchorCtr="0" anchor="ctr" bIns="0" lIns="0" spcFirstLastPara="1" rIns="0" wrap="square" tIns="72000">
            <a:normAutofit/>
          </a:bodyPr>
          <a:lstStyle>
            <a:lvl1pPr indent="-228600" lvl="0" marL="457200" algn="ctr">
              <a:lnSpc>
                <a:spcPct val="90000"/>
              </a:lnSpc>
              <a:spcBef>
                <a:spcPts val="1000"/>
              </a:spcBef>
              <a:spcAft>
                <a:spcPts val="0"/>
              </a:spcAft>
              <a:buClr>
                <a:schemeClr val="lt1"/>
              </a:buClr>
              <a:buSzPts val="2400"/>
              <a:buNone/>
              <a:defRPr b="1" sz="2400">
                <a:latin typeface="Open Sans"/>
                <a:ea typeface="Open Sans"/>
                <a:cs typeface="Open Sans"/>
                <a:sym typeface="Open Sans"/>
              </a:defRPr>
            </a:lvl1pPr>
            <a:lvl2pPr indent="-228600" lvl="1" marL="914400" algn="l">
              <a:lnSpc>
                <a:spcPct val="90000"/>
              </a:lnSpc>
              <a:spcBef>
                <a:spcPts val="500"/>
              </a:spcBef>
              <a:spcAft>
                <a:spcPts val="0"/>
              </a:spcAft>
              <a:buClr>
                <a:schemeClr val="lt1"/>
              </a:buClr>
              <a:buSzPts val="1800"/>
              <a:buNone/>
              <a:defRPr/>
            </a:lvl2pPr>
            <a:lvl3pPr indent="-228600" lvl="2" marL="1371600" algn="l">
              <a:lnSpc>
                <a:spcPct val="90000"/>
              </a:lnSpc>
              <a:spcBef>
                <a:spcPts val="500"/>
              </a:spcBef>
              <a:spcAft>
                <a:spcPts val="0"/>
              </a:spcAft>
              <a:buClr>
                <a:schemeClr val="lt1"/>
              </a:buClr>
              <a:buSzPts val="1800"/>
              <a:buNone/>
              <a:defRPr/>
            </a:lvl3pPr>
            <a:lvl4pPr indent="-228600" lvl="3" marL="1828800" algn="l">
              <a:lnSpc>
                <a:spcPct val="90000"/>
              </a:lnSpc>
              <a:spcBef>
                <a:spcPts val="500"/>
              </a:spcBef>
              <a:spcAft>
                <a:spcPts val="0"/>
              </a:spcAft>
              <a:buClr>
                <a:schemeClr val="lt1"/>
              </a:buClr>
              <a:buSzPts val="1800"/>
              <a:buNone/>
              <a:defRPr/>
            </a:lvl4pPr>
            <a:lvl5pPr indent="-228600" lvl="4" marL="2286000" algn="l">
              <a:lnSpc>
                <a:spcPct val="90000"/>
              </a:lnSpc>
              <a:spcBef>
                <a:spcPts val="500"/>
              </a:spcBef>
              <a:spcAft>
                <a:spcPts val="0"/>
              </a:spcAft>
              <a:buClr>
                <a:schemeClr val="lt2"/>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SzPts val="18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lt1"/>
              </a:buClr>
              <a:buSzPts val="1800"/>
              <a:buNone/>
              <a:defRPr/>
            </a:lvl9pPr>
          </a:lstStyle>
          <a:p/>
        </p:txBody>
      </p:sp>
      <p:sp>
        <p:nvSpPr>
          <p:cNvPr id="215" name="Google Shape;215;p23"/>
          <p:cNvSpPr txBox="1"/>
          <p:nvPr/>
        </p:nvSpPr>
        <p:spPr>
          <a:xfrm>
            <a:off x="4664777" y="6408107"/>
            <a:ext cx="2862446" cy="246221"/>
          </a:xfrm>
          <a:prstGeom prst="rect">
            <a:avLst/>
          </a:prstGeom>
          <a:noFill/>
          <a:ln>
            <a:noFill/>
          </a:ln>
        </p:spPr>
        <p:txBody>
          <a:bodyPr anchorCtr="0" anchor="t" bIns="45700" lIns="0" spcFirstLastPara="1" rIns="91425" wrap="square" tIns="45700">
            <a:spAutoFit/>
          </a:bodyPr>
          <a:lstStyle/>
          <a:p>
            <a:pPr indent="0" lvl="0" marL="0" marR="0" rtl="0" algn="ctr">
              <a:lnSpc>
                <a:spcPct val="100000"/>
              </a:lnSpc>
              <a:spcBef>
                <a:spcPts val="0"/>
              </a:spcBef>
              <a:spcAft>
                <a:spcPts val="0"/>
              </a:spcAft>
              <a:buClr>
                <a:schemeClr val="lt1"/>
              </a:buClr>
              <a:buSzPts val="1000"/>
              <a:buFont typeface="Open Sans"/>
              <a:buNone/>
            </a:pPr>
            <a:r>
              <a:rPr b="1" lang="fr-FR" sz="1000" cap="none">
                <a:solidFill>
                  <a:schemeClr val="lt1"/>
                </a:solidFill>
                <a:latin typeface="Open Sans"/>
                <a:ea typeface="Open Sans"/>
                <a:cs typeface="Open Sans"/>
                <a:sym typeface="Open Sans"/>
              </a:rPr>
              <a:t>FOR INTERNAL USE ONLY</a:t>
            </a:r>
            <a:endParaRPr b="1" sz="1000" cap="none">
              <a:solidFill>
                <a:schemeClr val="lt1"/>
              </a:solidFill>
              <a:latin typeface="Open Sans"/>
              <a:ea typeface="Open Sans"/>
              <a:cs typeface="Open Sans"/>
              <a:sym typeface="Open Sans"/>
            </a:endParaRPr>
          </a:p>
        </p:txBody>
      </p:sp>
      <p:pic>
        <p:nvPicPr>
          <p:cNvPr id="216" name="Google Shape;216;p23"/>
          <p:cNvPicPr preferRelativeResize="0"/>
          <p:nvPr/>
        </p:nvPicPr>
        <p:blipFill rotWithShape="1">
          <a:blip r:embed="rId7">
            <a:alphaModFix/>
          </a:blip>
          <a:srcRect b="0" l="0" r="0" t="0"/>
          <a:stretch/>
        </p:blipFill>
        <p:spPr>
          <a:xfrm>
            <a:off x="568224" y="6420227"/>
            <a:ext cx="197450" cy="19745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Final">
  <p:cSld name="2_Final">
    <p:bg>
      <p:bgPr>
        <a:solidFill>
          <a:schemeClr val="dk1"/>
        </a:solidFill>
      </p:bgPr>
    </p:bg>
    <p:spTree>
      <p:nvGrpSpPr>
        <p:cNvPr id="217" name="Shape 217"/>
        <p:cNvGrpSpPr/>
        <p:nvPr/>
      </p:nvGrpSpPr>
      <p:grpSpPr>
        <a:xfrm>
          <a:off x="0" y="0"/>
          <a:ext cx="0" cy="0"/>
          <a:chOff x="0" y="0"/>
          <a:chExt cx="0" cy="0"/>
        </a:xfrm>
      </p:grpSpPr>
      <p:pic>
        <p:nvPicPr>
          <p:cNvPr id="218" name="Google Shape;218;p24"/>
          <p:cNvPicPr preferRelativeResize="0"/>
          <p:nvPr/>
        </p:nvPicPr>
        <p:blipFill rotWithShape="1">
          <a:blip r:embed="rId2">
            <a:alphaModFix/>
          </a:blip>
          <a:srcRect b="0" l="0" r="0" t="0"/>
          <a:stretch/>
        </p:blipFill>
        <p:spPr>
          <a:xfrm>
            <a:off x="4596714" y="2369543"/>
            <a:ext cx="2998572" cy="2118914"/>
          </a:xfrm>
          <a:prstGeom prst="rect">
            <a:avLst/>
          </a:prstGeom>
          <a:noFill/>
          <a:ln>
            <a:noFill/>
          </a:ln>
        </p:spPr>
      </p:pic>
      <p:sp>
        <p:nvSpPr>
          <p:cNvPr id="219" name="Google Shape;219;p24"/>
          <p:cNvSpPr txBox="1"/>
          <p:nvPr>
            <p:ph idx="10" type="dt"/>
          </p:nvPr>
        </p:nvSpPr>
        <p:spPr>
          <a:xfrm>
            <a:off x="8007178" y="6364588"/>
            <a:ext cx="1355897"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24"/>
          <p:cNvSpPr txBox="1"/>
          <p:nvPr>
            <p:ph idx="11" type="ftr"/>
          </p:nvPr>
        </p:nvSpPr>
        <p:spPr>
          <a:xfrm>
            <a:off x="9363075" y="6364588"/>
            <a:ext cx="19907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Intercalaire de chapitre">
  <p:cSld name="2_Intercalaire de chapitre">
    <p:bg>
      <p:bgPr>
        <a:solidFill>
          <a:schemeClr val="dk1"/>
        </a:solidFill>
      </p:bgPr>
    </p:bg>
    <p:spTree>
      <p:nvGrpSpPr>
        <p:cNvPr id="34" name="Shape 34"/>
        <p:cNvGrpSpPr/>
        <p:nvPr/>
      </p:nvGrpSpPr>
      <p:grpSpPr>
        <a:xfrm>
          <a:off x="0" y="0"/>
          <a:ext cx="0" cy="0"/>
          <a:chOff x="0" y="0"/>
          <a:chExt cx="0" cy="0"/>
        </a:xfrm>
      </p:grpSpPr>
      <p:sp>
        <p:nvSpPr>
          <p:cNvPr id="35" name="Google Shape;35;p4"/>
          <p:cNvSpPr/>
          <p:nvPr>
            <p:ph idx="2" type="pic"/>
          </p:nvPr>
        </p:nvSpPr>
        <p:spPr>
          <a:xfrm>
            <a:off x="0" y="0"/>
            <a:ext cx="6561056" cy="6866221"/>
          </a:xfrm>
          <a:prstGeom prst="rect">
            <a:avLst/>
          </a:prstGeom>
          <a:noFill/>
          <a:ln>
            <a:noFill/>
          </a:ln>
        </p:spPr>
      </p:sp>
      <p:sp>
        <p:nvSpPr>
          <p:cNvPr id="36" name="Google Shape;36;p4"/>
          <p:cNvSpPr txBox="1"/>
          <p:nvPr>
            <p:ph idx="1" type="body"/>
          </p:nvPr>
        </p:nvSpPr>
        <p:spPr>
          <a:xfrm>
            <a:off x="9994900" y="3213100"/>
            <a:ext cx="1847850" cy="850900"/>
          </a:xfrm>
          <a:prstGeom prst="rect">
            <a:avLst/>
          </a:prstGeom>
          <a:noFill/>
          <a:ln>
            <a:noFill/>
          </a:ln>
        </p:spPr>
        <p:txBody>
          <a:bodyPr anchorCtr="0" anchor="b" bIns="0" lIns="0" spcFirstLastPara="1" rIns="0" wrap="square" tIns="0">
            <a:normAutofit/>
          </a:bodyPr>
          <a:lstStyle>
            <a:lvl1pPr indent="-228600" lvl="0" marL="457200" algn="r">
              <a:lnSpc>
                <a:spcPct val="90000"/>
              </a:lnSpc>
              <a:spcBef>
                <a:spcPts val="1000"/>
              </a:spcBef>
              <a:spcAft>
                <a:spcPts val="0"/>
              </a:spcAft>
              <a:buClr>
                <a:schemeClr val="lt1"/>
              </a:buClr>
              <a:buSzPts val="4800"/>
              <a:buNone/>
              <a:defRPr b="1" sz="4800">
                <a:latin typeface="Open Sans"/>
                <a:ea typeface="Open Sans"/>
                <a:cs typeface="Open Sans"/>
                <a:sym typeface="Open Sans"/>
              </a:defRPr>
            </a:lvl1pPr>
            <a:lvl2pPr indent="-228600" lvl="1" marL="914400" algn="l">
              <a:lnSpc>
                <a:spcPct val="90000"/>
              </a:lnSpc>
              <a:spcBef>
                <a:spcPts val="500"/>
              </a:spcBef>
              <a:spcAft>
                <a:spcPts val="0"/>
              </a:spcAft>
              <a:buClr>
                <a:schemeClr val="lt1"/>
              </a:buClr>
              <a:buSzPts val="1800"/>
              <a:buNone/>
              <a:defRPr/>
            </a:lvl2pPr>
            <a:lvl3pPr indent="-228600" lvl="2" marL="1371600" algn="l">
              <a:lnSpc>
                <a:spcPct val="90000"/>
              </a:lnSpc>
              <a:spcBef>
                <a:spcPts val="500"/>
              </a:spcBef>
              <a:spcAft>
                <a:spcPts val="0"/>
              </a:spcAft>
              <a:buClr>
                <a:schemeClr val="lt1"/>
              </a:buClr>
              <a:buSzPts val="1800"/>
              <a:buNone/>
              <a:defRPr/>
            </a:lvl3pPr>
            <a:lvl4pPr indent="-228600" lvl="3" marL="1828800" algn="l">
              <a:lnSpc>
                <a:spcPct val="90000"/>
              </a:lnSpc>
              <a:spcBef>
                <a:spcPts val="500"/>
              </a:spcBef>
              <a:spcAft>
                <a:spcPts val="0"/>
              </a:spcAft>
              <a:buClr>
                <a:schemeClr val="lt1"/>
              </a:buClr>
              <a:buSzPts val="1800"/>
              <a:buNone/>
              <a:defRPr/>
            </a:lvl4pPr>
            <a:lvl5pPr indent="-228600" lvl="4" marL="2286000" algn="l">
              <a:lnSpc>
                <a:spcPct val="90000"/>
              </a:lnSpc>
              <a:spcBef>
                <a:spcPts val="500"/>
              </a:spcBef>
              <a:spcAft>
                <a:spcPts val="0"/>
              </a:spcAft>
              <a:buClr>
                <a:schemeClr val="lt2"/>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SzPts val="18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lt1"/>
              </a:buClr>
              <a:buSzPts val="1800"/>
              <a:buNone/>
              <a:defRPr/>
            </a:lvl9pPr>
          </a:lstStyle>
          <a:p/>
        </p:txBody>
      </p:sp>
      <p:sp>
        <p:nvSpPr>
          <p:cNvPr id="37" name="Google Shape;37;p4"/>
          <p:cNvSpPr txBox="1"/>
          <p:nvPr>
            <p:ph idx="3" type="body"/>
          </p:nvPr>
        </p:nvSpPr>
        <p:spPr>
          <a:xfrm>
            <a:off x="6651057" y="4297082"/>
            <a:ext cx="5190993" cy="1660956"/>
          </a:xfrm>
          <a:prstGeom prst="rect">
            <a:avLst/>
          </a:prstGeom>
          <a:noFill/>
          <a:ln>
            <a:noFill/>
          </a:ln>
        </p:spPr>
        <p:txBody>
          <a:bodyPr anchorCtr="0" anchor="t" bIns="0" lIns="0" spcFirstLastPara="1" rIns="0" wrap="square" tIns="72000">
            <a:normAutofit/>
          </a:bodyPr>
          <a:lstStyle>
            <a:lvl1pPr indent="-228600" lvl="0" marL="457200" algn="r">
              <a:lnSpc>
                <a:spcPct val="90000"/>
              </a:lnSpc>
              <a:spcBef>
                <a:spcPts val="1000"/>
              </a:spcBef>
              <a:spcAft>
                <a:spcPts val="0"/>
              </a:spcAft>
              <a:buClr>
                <a:schemeClr val="lt1"/>
              </a:buClr>
              <a:buSzPts val="4400"/>
              <a:buNone/>
              <a:defRPr sz="4400"/>
            </a:lvl1pPr>
            <a:lvl2pPr indent="-228600" lvl="1" marL="914400" algn="l">
              <a:lnSpc>
                <a:spcPct val="90000"/>
              </a:lnSpc>
              <a:spcBef>
                <a:spcPts val="500"/>
              </a:spcBef>
              <a:spcAft>
                <a:spcPts val="0"/>
              </a:spcAft>
              <a:buClr>
                <a:schemeClr val="lt1"/>
              </a:buClr>
              <a:buSzPts val="1800"/>
              <a:buNone/>
              <a:defRPr/>
            </a:lvl2pPr>
            <a:lvl3pPr indent="-228600" lvl="2" marL="1371600" algn="l">
              <a:lnSpc>
                <a:spcPct val="90000"/>
              </a:lnSpc>
              <a:spcBef>
                <a:spcPts val="500"/>
              </a:spcBef>
              <a:spcAft>
                <a:spcPts val="0"/>
              </a:spcAft>
              <a:buClr>
                <a:schemeClr val="lt1"/>
              </a:buClr>
              <a:buSzPts val="1800"/>
              <a:buNone/>
              <a:defRPr/>
            </a:lvl3pPr>
            <a:lvl4pPr indent="-228600" lvl="3" marL="1828800" algn="l">
              <a:lnSpc>
                <a:spcPct val="90000"/>
              </a:lnSpc>
              <a:spcBef>
                <a:spcPts val="500"/>
              </a:spcBef>
              <a:spcAft>
                <a:spcPts val="0"/>
              </a:spcAft>
              <a:buClr>
                <a:schemeClr val="lt1"/>
              </a:buClr>
              <a:buSzPts val="1800"/>
              <a:buNone/>
              <a:defRPr/>
            </a:lvl4pPr>
            <a:lvl5pPr indent="-228600" lvl="4" marL="2286000" algn="l">
              <a:lnSpc>
                <a:spcPct val="90000"/>
              </a:lnSpc>
              <a:spcBef>
                <a:spcPts val="500"/>
              </a:spcBef>
              <a:spcAft>
                <a:spcPts val="0"/>
              </a:spcAft>
              <a:buClr>
                <a:schemeClr val="lt2"/>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SzPts val="18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lt1"/>
              </a:buClr>
              <a:buSzPts val="1800"/>
              <a:buNone/>
              <a:defRPr/>
            </a:lvl9pPr>
          </a:lstStyle>
          <a:p/>
        </p:txBody>
      </p:sp>
      <p:pic>
        <p:nvPicPr>
          <p:cNvPr id="38" name="Google Shape;38;p4"/>
          <p:cNvPicPr preferRelativeResize="0"/>
          <p:nvPr/>
        </p:nvPicPr>
        <p:blipFill rotWithShape="1">
          <a:blip r:embed="rId2">
            <a:alphaModFix/>
          </a:blip>
          <a:srcRect b="0" l="0" r="0" t="0"/>
          <a:stretch/>
        </p:blipFill>
        <p:spPr>
          <a:xfrm>
            <a:off x="10823146" y="267888"/>
            <a:ext cx="1018904" cy="720000"/>
          </a:xfrm>
          <a:prstGeom prst="rect">
            <a:avLst/>
          </a:prstGeom>
          <a:noFill/>
          <a:ln>
            <a:noFill/>
          </a:ln>
        </p:spPr>
      </p:pic>
      <p:pic>
        <p:nvPicPr>
          <p:cNvPr id="39" name="Google Shape;39;p4"/>
          <p:cNvPicPr preferRelativeResize="0"/>
          <p:nvPr/>
        </p:nvPicPr>
        <p:blipFill rotWithShape="1">
          <a:blip r:embed="rId3">
            <a:alphaModFix/>
          </a:blip>
          <a:srcRect b="0" l="0" r="0" t="0"/>
          <a:stretch/>
        </p:blipFill>
        <p:spPr>
          <a:xfrm>
            <a:off x="11239500" y="6076950"/>
            <a:ext cx="952500" cy="781050"/>
          </a:xfrm>
          <a:prstGeom prst="rect">
            <a:avLst/>
          </a:prstGeom>
          <a:noFill/>
          <a:ln>
            <a:noFill/>
          </a:ln>
        </p:spPr>
      </p:pic>
      <p:sp>
        <p:nvSpPr>
          <p:cNvPr id="40" name="Google Shape;40;p4"/>
          <p:cNvSpPr txBox="1"/>
          <p:nvPr/>
        </p:nvSpPr>
        <p:spPr>
          <a:xfrm>
            <a:off x="11668087" y="6407020"/>
            <a:ext cx="487219"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0" i="0" lang="fr-FR" sz="1050" u="none" cap="none" strike="noStrike">
                <a:solidFill>
                  <a:schemeClr val="dk1"/>
                </a:solidFill>
                <a:latin typeface="Open Sans Light"/>
                <a:ea typeface="Open Sans Light"/>
                <a:cs typeface="Open Sans Light"/>
                <a:sym typeface="Open Sans Light"/>
              </a:rPr>
              <a:t>‹#›</a:t>
            </a:fld>
            <a:endParaRPr sz="1050">
              <a:solidFill>
                <a:schemeClr val="dk1"/>
              </a:solidFill>
              <a:latin typeface="Open Sans Light"/>
              <a:ea typeface="Open Sans Light"/>
              <a:cs typeface="Open Sans Light"/>
              <a:sym typeface="Open Sans Light"/>
            </a:endParaRPr>
          </a:p>
        </p:txBody>
      </p:sp>
      <p:sp>
        <p:nvSpPr>
          <p:cNvPr id="41" name="Google Shape;41;p4"/>
          <p:cNvSpPr txBox="1"/>
          <p:nvPr>
            <p:ph idx="10" type="dt"/>
          </p:nvPr>
        </p:nvSpPr>
        <p:spPr>
          <a:xfrm>
            <a:off x="8186373" y="6364588"/>
            <a:ext cx="1355897"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
          <p:cNvSpPr txBox="1"/>
          <p:nvPr>
            <p:ph idx="11" type="ftr"/>
          </p:nvPr>
        </p:nvSpPr>
        <p:spPr>
          <a:xfrm>
            <a:off x="9632495" y="6364588"/>
            <a:ext cx="172130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
          <p:cNvSpPr txBox="1"/>
          <p:nvPr/>
        </p:nvSpPr>
        <p:spPr>
          <a:xfrm>
            <a:off x="6465067" y="6428230"/>
            <a:ext cx="1721305" cy="246221"/>
          </a:xfrm>
          <a:prstGeom prst="rect">
            <a:avLst/>
          </a:prstGeom>
          <a:noFill/>
          <a:ln>
            <a:noFill/>
          </a:ln>
        </p:spPr>
        <p:txBody>
          <a:bodyPr anchorCtr="0" anchor="t" bIns="45700" lIns="0" spcFirstLastPara="1" rIns="91425" wrap="square" tIns="45700">
            <a:spAutoFit/>
          </a:bodyPr>
          <a:lstStyle/>
          <a:p>
            <a:pPr indent="0" lvl="0" marL="0" marR="0" rtl="0" algn="r">
              <a:lnSpc>
                <a:spcPct val="100000"/>
              </a:lnSpc>
              <a:spcBef>
                <a:spcPts val="0"/>
              </a:spcBef>
              <a:spcAft>
                <a:spcPts val="0"/>
              </a:spcAft>
              <a:buClr>
                <a:schemeClr val="lt1"/>
              </a:buClr>
              <a:buSzPts val="1000"/>
              <a:buFont typeface="Open Sans"/>
              <a:buNone/>
            </a:pPr>
            <a:r>
              <a:rPr b="1" lang="fr-FR" sz="1000" cap="none">
                <a:solidFill>
                  <a:schemeClr val="lt1"/>
                </a:solidFill>
                <a:latin typeface="Open Sans"/>
                <a:ea typeface="Open Sans"/>
                <a:cs typeface="Open Sans"/>
                <a:sym typeface="Open Sans"/>
              </a:rPr>
              <a:t>FOR INTERNAL USE ONLY</a:t>
            </a:r>
            <a:endParaRPr b="1" sz="1000" cap="none">
              <a:solidFill>
                <a:schemeClr val="lt1"/>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p:cSld name="Final">
    <p:bg>
      <p:bgPr>
        <a:solidFill>
          <a:schemeClr val="dk1"/>
        </a:solidFill>
      </p:bgPr>
    </p:bg>
    <p:spTree>
      <p:nvGrpSpPr>
        <p:cNvPr id="44" name="Shape 44"/>
        <p:cNvGrpSpPr/>
        <p:nvPr/>
      </p:nvGrpSpPr>
      <p:grpSpPr>
        <a:xfrm>
          <a:off x="0" y="0"/>
          <a:ext cx="0" cy="0"/>
          <a:chOff x="0" y="0"/>
          <a:chExt cx="0" cy="0"/>
        </a:xfrm>
      </p:grpSpPr>
      <p:pic>
        <p:nvPicPr>
          <p:cNvPr id="45" name="Google Shape;45;p5"/>
          <p:cNvPicPr preferRelativeResize="0"/>
          <p:nvPr/>
        </p:nvPicPr>
        <p:blipFill rotWithShape="1">
          <a:blip r:embed="rId2">
            <a:alphaModFix/>
          </a:blip>
          <a:srcRect b="0" l="0" r="0" t="0"/>
          <a:stretch/>
        </p:blipFill>
        <p:spPr>
          <a:xfrm>
            <a:off x="5264779" y="1944689"/>
            <a:ext cx="1662442" cy="1174750"/>
          </a:xfrm>
          <a:prstGeom prst="rect">
            <a:avLst/>
          </a:prstGeom>
          <a:noFill/>
          <a:ln>
            <a:noFill/>
          </a:ln>
        </p:spPr>
      </p:pic>
      <p:sp>
        <p:nvSpPr>
          <p:cNvPr id="46" name="Google Shape;46;p5"/>
          <p:cNvSpPr txBox="1"/>
          <p:nvPr>
            <p:ph idx="10" type="dt"/>
          </p:nvPr>
        </p:nvSpPr>
        <p:spPr>
          <a:xfrm>
            <a:off x="8007178" y="6364588"/>
            <a:ext cx="1355897"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
          <p:cNvSpPr txBox="1"/>
          <p:nvPr>
            <p:ph idx="11" type="ftr"/>
          </p:nvPr>
        </p:nvSpPr>
        <p:spPr>
          <a:xfrm>
            <a:off x="9363075" y="6364588"/>
            <a:ext cx="19907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
          <p:cNvSpPr txBox="1"/>
          <p:nvPr/>
        </p:nvSpPr>
        <p:spPr>
          <a:xfrm>
            <a:off x="1843587" y="6392446"/>
            <a:ext cx="339090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100" u="sng">
                <a:solidFill>
                  <a:schemeClr val="hlink"/>
                </a:solidFill>
                <a:latin typeface="Open Sans"/>
                <a:ea typeface="Open Sans"/>
                <a:cs typeface="Open Sans"/>
                <a:sym typeface="Open Sans"/>
                <a:hlinkClick r:id="rId3"/>
              </a:rPr>
              <a:t>www.deltaplus.eu</a:t>
            </a:r>
            <a:endParaRPr b="1" sz="1100" u="none">
              <a:solidFill>
                <a:schemeClr val="lt1"/>
              </a:solidFill>
              <a:latin typeface="Open Sans"/>
              <a:ea typeface="Open Sans"/>
              <a:cs typeface="Open Sans"/>
              <a:sym typeface="Open Sans"/>
            </a:endParaRPr>
          </a:p>
        </p:txBody>
      </p:sp>
      <p:pic>
        <p:nvPicPr>
          <p:cNvPr id="49" name="Google Shape;49;p5"/>
          <p:cNvPicPr preferRelativeResize="0"/>
          <p:nvPr/>
        </p:nvPicPr>
        <p:blipFill rotWithShape="1">
          <a:blip r:embed="rId4">
            <a:alphaModFix/>
          </a:blip>
          <a:srcRect b="0" l="0" r="0" t="0"/>
          <a:stretch/>
        </p:blipFill>
        <p:spPr>
          <a:xfrm>
            <a:off x="837112" y="6392749"/>
            <a:ext cx="228600" cy="228600"/>
          </a:xfrm>
          <a:prstGeom prst="rect">
            <a:avLst/>
          </a:prstGeom>
          <a:noFill/>
          <a:ln>
            <a:noFill/>
          </a:ln>
        </p:spPr>
      </p:pic>
      <p:pic>
        <p:nvPicPr>
          <p:cNvPr id="50" name="Google Shape;50;p5"/>
          <p:cNvPicPr preferRelativeResize="0"/>
          <p:nvPr/>
        </p:nvPicPr>
        <p:blipFill rotWithShape="1">
          <a:blip r:embed="rId5">
            <a:alphaModFix/>
          </a:blip>
          <a:srcRect b="0" l="0" r="0" t="0"/>
          <a:stretch/>
        </p:blipFill>
        <p:spPr>
          <a:xfrm>
            <a:off x="1154611" y="6392749"/>
            <a:ext cx="228600" cy="228600"/>
          </a:xfrm>
          <a:prstGeom prst="rect">
            <a:avLst/>
          </a:prstGeom>
          <a:noFill/>
          <a:ln>
            <a:noFill/>
          </a:ln>
        </p:spPr>
      </p:pic>
      <p:pic>
        <p:nvPicPr>
          <p:cNvPr id="51" name="Google Shape;51;p5"/>
          <p:cNvPicPr preferRelativeResize="0"/>
          <p:nvPr/>
        </p:nvPicPr>
        <p:blipFill rotWithShape="1">
          <a:blip r:embed="rId6">
            <a:alphaModFix/>
          </a:blip>
          <a:srcRect b="0" l="0" r="0" t="0"/>
          <a:stretch/>
        </p:blipFill>
        <p:spPr>
          <a:xfrm>
            <a:off x="1499099" y="6413084"/>
            <a:ext cx="228600" cy="228600"/>
          </a:xfrm>
          <a:prstGeom prst="rect">
            <a:avLst/>
          </a:prstGeom>
          <a:noFill/>
          <a:ln>
            <a:noFill/>
          </a:ln>
        </p:spPr>
      </p:pic>
      <p:sp>
        <p:nvSpPr>
          <p:cNvPr id="52" name="Google Shape;52;p5"/>
          <p:cNvSpPr txBox="1"/>
          <p:nvPr>
            <p:ph idx="1" type="body"/>
          </p:nvPr>
        </p:nvSpPr>
        <p:spPr>
          <a:xfrm>
            <a:off x="3990975" y="3738562"/>
            <a:ext cx="4210050" cy="1174750"/>
          </a:xfrm>
          <a:prstGeom prst="rect">
            <a:avLst/>
          </a:prstGeom>
          <a:noFill/>
          <a:ln>
            <a:noFill/>
          </a:ln>
        </p:spPr>
        <p:txBody>
          <a:bodyPr anchorCtr="0" anchor="ctr" bIns="0" lIns="0" spcFirstLastPara="1" rIns="0" wrap="square" tIns="72000">
            <a:normAutofit/>
          </a:bodyPr>
          <a:lstStyle>
            <a:lvl1pPr indent="-228600" lvl="0" marL="457200" algn="ctr">
              <a:lnSpc>
                <a:spcPct val="90000"/>
              </a:lnSpc>
              <a:spcBef>
                <a:spcPts val="1000"/>
              </a:spcBef>
              <a:spcAft>
                <a:spcPts val="0"/>
              </a:spcAft>
              <a:buClr>
                <a:schemeClr val="lt1"/>
              </a:buClr>
              <a:buSzPts val="2400"/>
              <a:buNone/>
              <a:defRPr b="1" sz="2400">
                <a:latin typeface="Open Sans"/>
                <a:ea typeface="Open Sans"/>
                <a:cs typeface="Open Sans"/>
                <a:sym typeface="Open Sans"/>
              </a:defRPr>
            </a:lvl1pPr>
            <a:lvl2pPr indent="-228600" lvl="1" marL="914400" algn="l">
              <a:lnSpc>
                <a:spcPct val="90000"/>
              </a:lnSpc>
              <a:spcBef>
                <a:spcPts val="500"/>
              </a:spcBef>
              <a:spcAft>
                <a:spcPts val="0"/>
              </a:spcAft>
              <a:buClr>
                <a:schemeClr val="lt1"/>
              </a:buClr>
              <a:buSzPts val="1800"/>
              <a:buNone/>
              <a:defRPr/>
            </a:lvl2pPr>
            <a:lvl3pPr indent="-228600" lvl="2" marL="1371600" algn="l">
              <a:lnSpc>
                <a:spcPct val="90000"/>
              </a:lnSpc>
              <a:spcBef>
                <a:spcPts val="500"/>
              </a:spcBef>
              <a:spcAft>
                <a:spcPts val="0"/>
              </a:spcAft>
              <a:buClr>
                <a:schemeClr val="lt1"/>
              </a:buClr>
              <a:buSzPts val="1800"/>
              <a:buNone/>
              <a:defRPr/>
            </a:lvl3pPr>
            <a:lvl4pPr indent="-228600" lvl="3" marL="1828800" algn="l">
              <a:lnSpc>
                <a:spcPct val="90000"/>
              </a:lnSpc>
              <a:spcBef>
                <a:spcPts val="500"/>
              </a:spcBef>
              <a:spcAft>
                <a:spcPts val="0"/>
              </a:spcAft>
              <a:buClr>
                <a:schemeClr val="lt1"/>
              </a:buClr>
              <a:buSzPts val="1800"/>
              <a:buNone/>
              <a:defRPr/>
            </a:lvl4pPr>
            <a:lvl5pPr indent="-228600" lvl="4" marL="2286000" algn="l">
              <a:lnSpc>
                <a:spcPct val="90000"/>
              </a:lnSpc>
              <a:spcBef>
                <a:spcPts val="500"/>
              </a:spcBef>
              <a:spcAft>
                <a:spcPts val="0"/>
              </a:spcAft>
              <a:buClr>
                <a:schemeClr val="lt2"/>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SzPts val="18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lt1"/>
              </a:buClr>
              <a:buSzPts val="1800"/>
              <a:buNone/>
              <a:defRPr/>
            </a:lvl9pPr>
          </a:lstStyle>
          <a:p/>
        </p:txBody>
      </p:sp>
      <p:sp>
        <p:nvSpPr>
          <p:cNvPr id="53" name="Google Shape;53;p5"/>
          <p:cNvSpPr txBox="1"/>
          <p:nvPr/>
        </p:nvSpPr>
        <p:spPr>
          <a:xfrm>
            <a:off x="4664777" y="6408107"/>
            <a:ext cx="2862446" cy="246221"/>
          </a:xfrm>
          <a:prstGeom prst="rect">
            <a:avLst/>
          </a:prstGeom>
          <a:noFill/>
          <a:ln>
            <a:noFill/>
          </a:ln>
        </p:spPr>
        <p:txBody>
          <a:bodyPr anchorCtr="0" anchor="t" bIns="45700" lIns="0" spcFirstLastPara="1" rIns="91425" wrap="square" tIns="45700">
            <a:spAutoFit/>
          </a:bodyPr>
          <a:lstStyle/>
          <a:p>
            <a:pPr indent="0" lvl="0" marL="0" marR="0" rtl="0" algn="ctr">
              <a:lnSpc>
                <a:spcPct val="100000"/>
              </a:lnSpc>
              <a:spcBef>
                <a:spcPts val="0"/>
              </a:spcBef>
              <a:spcAft>
                <a:spcPts val="0"/>
              </a:spcAft>
              <a:buClr>
                <a:schemeClr val="lt1"/>
              </a:buClr>
              <a:buSzPts val="1000"/>
              <a:buFont typeface="Open Sans"/>
              <a:buNone/>
            </a:pPr>
            <a:r>
              <a:rPr b="1" lang="fr-FR" sz="1000" cap="none">
                <a:solidFill>
                  <a:schemeClr val="lt1"/>
                </a:solidFill>
                <a:latin typeface="Open Sans"/>
                <a:ea typeface="Open Sans"/>
                <a:cs typeface="Open Sans"/>
                <a:sym typeface="Open Sans"/>
              </a:rPr>
              <a:t>FOR INTERNAL USE ONLY</a:t>
            </a:r>
            <a:endParaRPr b="1" sz="1000" cap="none">
              <a:solidFill>
                <a:schemeClr val="lt1"/>
              </a:solidFill>
              <a:latin typeface="Open Sans"/>
              <a:ea typeface="Open Sans"/>
              <a:cs typeface="Open Sans"/>
              <a:sym typeface="Open Sans"/>
            </a:endParaRPr>
          </a:p>
        </p:txBody>
      </p:sp>
      <p:pic>
        <p:nvPicPr>
          <p:cNvPr id="54" name="Google Shape;54;p5"/>
          <p:cNvPicPr preferRelativeResize="0"/>
          <p:nvPr/>
        </p:nvPicPr>
        <p:blipFill rotWithShape="1">
          <a:blip r:embed="rId7">
            <a:alphaModFix/>
          </a:blip>
          <a:srcRect b="0" l="0" r="0" t="0"/>
          <a:stretch/>
        </p:blipFill>
        <p:spPr>
          <a:xfrm>
            <a:off x="568224" y="6420227"/>
            <a:ext cx="197450" cy="1974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Final">
  <p:cSld name="2_Final">
    <p:bg>
      <p:bgPr>
        <a:solidFill>
          <a:schemeClr val="dk1"/>
        </a:solidFill>
      </p:bgPr>
    </p:bg>
    <p:spTree>
      <p:nvGrpSpPr>
        <p:cNvPr id="55" name="Shape 55"/>
        <p:cNvGrpSpPr/>
        <p:nvPr/>
      </p:nvGrpSpPr>
      <p:grpSpPr>
        <a:xfrm>
          <a:off x="0" y="0"/>
          <a:ext cx="0" cy="0"/>
          <a:chOff x="0" y="0"/>
          <a:chExt cx="0" cy="0"/>
        </a:xfrm>
      </p:grpSpPr>
      <p:pic>
        <p:nvPicPr>
          <p:cNvPr id="56" name="Google Shape;56;p6"/>
          <p:cNvPicPr preferRelativeResize="0"/>
          <p:nvPr/>
        </p:nvPicPr>
        <p:blipFill rotWithShape="1">
          <a:blip r:embed="rId2">
            <a:alphaModFix/>
          </a:blip>
          <a:srcRect b="0" l="0" r="0" t="0"/>
          <a:stretch/>
        </p:blipFill>
        <p:spPr>
          <a:xfrm>
            <a:off x="4596714" y="2369543"/>
            <a:ext cx="2998572" cy="2118914"/>
          </a:xfrm>
          <a:prstGeom prst="rect">
            <a:avLst/>
          </a:prstGeom>
          <a:noFill/>
          <a:ln>
            <a:noFill/>
          </a:ln>
        </p:spPr>
      </p:pic>
      <p:sp>
        <p:nvSpPr>
          <p:cNvPr id="57" name="Google Shape;57;p6"/>
          <p:cNvSpPr txBox="1"/>
          <p:nvPr>
            <p:ph idx="10" type="dt"/>
          </p:nvPr>
        </p:nvSpPr>
        <p:spPr>
          <a:xfrm>
            <a:off x="8007178" y="6364588"/>
            <a:ext cx="1355897"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6"/>
          <p:cNvSpPr txBox="1"/>
          <p:nvPr>
            <p:ph idx="11" type="ftr"/>
          </p:nvPr>
        </p:nvSpPr>
        <p:spPr>
          <a:xfrm>
            <a:off x="9363075" y="6364588"/>
            <a:ext cx="19907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calaire de chapitre">
  <p:cSld name="Intercalaire de chapitre">
    <p:bg>
      <p:bgPr>
        <a:solidFill>
          <a:schemeClr val="lt2"/>
        </a:solidFill>
      </p:bgPr>
    </p:bg>
    <p:spTree>
      <p:nvGrpSpPr>
        <p:cNvPr id="66" name="Shape 66"/>
        <p:cNvGrpSpPr/>
        <p:nvPr/>
      </p:nvGrpSpPr>
      <p:grpSpPr>
        <a:xfrm>
          <a:off x="0" y="0"/>
          <a:ext cx="0" cy="0"/>
          <a:chOff x="0" y="0"/>
          <a:chExt cx="0" cy="0"/>
        </a:xfrm>
      </p:grpSpPr>
      <p:sp>
        <p:nvSpPr>
          <p:cNvPr id="67" name="Google Shape;67;p8"/>
          <p:cNvSpPr/>
          <p:nvPr>
            <p:ph idx="2" type="pic"/>
          </p:nvPr>
        </p:nvSpPr>
        <p:spPr>
          <a:xfrm>
            <a:off x="0" y="0"/>
            <a:ext cx="6561056" cy="6866221"/>
          </a:xfrm>
          <a:prstGeom prst="rect">
            <a:avLst/>
          </a:prstGeom>
          <a:noFill/>
          <a:ln>
            <a:noFill/>
          </a:ln>
        </p:spPr>
      </p:sp>
      <p:pic>
        <p:nvPicPr>
          <p:cNvPr id="68" name="Google Shape;68;p8"/>
          <p:cNvPicPr preferRelativeResize="0"/>
          <p:nvPr/>
        </p:nvPicPr>
        <p:blipFill rotWithShape="1">
          <a:blip r:embed="rId2">
            <a:alphaModFix/>
          </a:blip>
          <a:srcRect b="0" l="0" r="0" t="0"/>
          <a:stretch/>
        </p:blipFill>
        <p:spPr>
          <a:xfrm>
            <a:off x="10823146" y="258363"/>
            <a:ext cx="1018904" cy="720000"/>
          </a:xfrm>
          <a:prstGeom prst="rect">
            <a:avLst/>
          </a:prstGeom>
          <a:noFill/>
          <a:ln>
            <a:noFill/>
          </a:ln>
        </p:spPr>
      </p:pic>
      <p:sp>
        <p:nvSpPr>
          <p:cNvPr id="69" name="Google Shape;69;p8"/>
          <p:cNvSpPr txBox="1"/>
          <p:nvPr>
            <p:ph idx="10" type="dt"/>
          </p:nvPr>
        </p:nvSpPr>
        <p:spPr>
          <a:xfrm>
            <a:off x="8186373" y="6364588"/>
            <a:ext cx="1355897"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8"/>
          <p:cNvSpPr txBox="1"/>
          <p:nvPr>
            <p:ph idx="11" type="ftr"/>
          </p:nvPr>
        </p:nvSpPr>
        <p:spPr>
          <a:xfrm>
            <a:off x="9632495" y="6364588"/>
            <a:ext cx="172130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8"/>
          <p:cNvSpPr txBox="1"/>
          <p:nvPr>
            <p:ph idx="1" type="body"/>
          </p:nvPr>
        </p:nvSpPr>
        <p:spPr>
          <a:xfrm>
            <a:off x="9994900" y="3213100"/>
            <a:ext cx="1847850" cy="850900"/>
          </a:xfrm>
          <a:prstGeom prst="rect">
            <a:avLst/>
          </a:prstGeom>
          <a:noFill/>
          <a:ln>
            <a:noFill/>
          </a:ln>
        </p:spPr>
        <p:txBody>
          <a:bodyPr anchorCtr="0" anchor="b" bIns="0" lIns="0" spcFirstLastPara="1" rIns="0" wrap="square" tIns="0">
            <a:normAutofit/>
          </a:bodyPr>
          <a:lstStyle>
            <a:lvl1pPr indent="-228600" lvl="0" marL="457200" algn="r">
              <a:lnSpc>
                <a:spcPct val="90000"/>
              </a:lnSpc>
              <a:spcBef>
                <a:spcPts val="1000"/>
              </a:spcBef>
              <a:spcAft>
                <a:spcPts val="0"/>
              </a:spcAft>
              <a:buClr>
                <a:schemeClr val="dk1"/>
              </a:buClr>
              <a:buSzPts val="4800"/>
              <a:buNone/>
              <a:defRPr b="1" sz="48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SzPts val="18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72" name="Google Shape;72;p8"/>
          <p:cNvSpPr txBox="1"/>
          <p:nvPr/>
        </p:nvSpPr>
        <p:spPr>
          <a:xfrm>
            <a:off x="6465067" y="6428230"/>
            <a:ext cx="1721305" cy="246221"/>
          </a:xfrm>
          <a:prstGeom prst="rect">
            <a:avLst/>
          </a:prstGeom>
          <a:noFill/>
          <a:ln>
            <a:noFill/>
          </a:ln>
        </p:spPr>
        <p:txBody>
          <a:bodyPr anchorCtr="0" anchor="t" bIns="45700" lIns="0" spcFirstLastPara="1" rIns="91425" wrap="square" tIns="45700">
            <a:spAutoFit/>
          </a:bodyPr>
          <a:lstStyle/>
          <a:p>
            <a:pPr indent="0" lvl="0" marL="0" marR="0" rtl="0" algn="r">
              <a:lnSpc>
                <a:spcPct val="100000"/>
              </a:lnSpc>
              <a:spcBef>
                <a:spcPts val="0"/>
              </a:spcBef>
              <a:spcAft>
                <a:spcPts val="0"/>
              </a:spcAft>
              <a:buClr>
                <a:schemeClr val="dk1"/>
              </a:buClr>
              <a:buSzPts val="1000"/>
              <a:buFont typeface="Open Sans"/>
              <a:buNone/>
            </a:pPr>
            <a:r>
              <a:rPr b="1" i="0" lang="fr-FR" sz="1000" u="none" cap="none" strike="noStrike">
                <a:solidFill>
                  <a:schemeClr val="dk1"/>
                </a:solidFill>
                <a:latin typeface="Open Sans"/>
                <a:ea typeface="Open Sans"/>
                <a:cs typeface="Open Sans"/>
                <a:sym typeface="Open Sans"/>
              </a:rPr>
              <a:t>FOR INTERNAL USE ONLY</a:t>
            </a:r>
            <a:endParaRPr b="1" i="0" sz="1000" u="none" cap="none" strike="noStrike">
              <a:solidFill>
                <a:schemeClr val="dk1"/>
              </a:solidFill>
              <a:latin typeface="Open Sans"/>
              <a:ea typeface="Open Sans"/>
              <a:cs typeface="Open Sans"/>
              <a:sym typeface="Open Sans"/>
            </a:endParaRPr>
          </a:p>
        </p:txBody>
      </p:sp>
      <p:sp>
        <p:nvSpPr>
          <p:cNvPr id="73" name="Google Shape;73;p8"/>
          <p:cNvSpPr txBox="1"/>
          <p:nvPr>
            <p:ph idx="3" type="body"/>
          </p:nvPr>
        </p:nvSpPr>
        <p:spPr>
          <a:xfrm>
            <a:off x="6651057" y="4297082"/>
            <a:ext cx="5190993" cy="1660956"/>
          </a:xfrm>
          <a:prstGeom prst="rect">
            <a:avLst/>
          </a:prstGeom>
          <a:noFill/>
          <a:ln>
            <a:noFill/>
          </a:ln>
        </p:spPr>
        <p:txBody>
          <a:bodyPr anchorCtr="0" anchor="t" bIns="0" lIns="0" spcFirstLastPara="1" rIns="0" wrap="square" tIns="72000">
            <a:normAutofit/>
          </a:bodyPr>
          <a:lstStyle>
            <a:lvl1pPr indent="-228600" lvl="0" marL="457200" algn="r">
              <a:lnSpc>
                <a:spcPct val="90000"/>
              </a:lnSpc>
              <a:spcBef>
                <a:spcPts val="1000"/>
              </a:spcBef>
              <a:spcAft>
                <a:spcPts val="0"/>
              </a:spcAft>
              <a:buClr>
                <a:schemeClr val="dk1"/>
              </a:buClr>
              <a:buSzPts val="4400"/>
              <a:buNone/>
              <a:defRPr sz="4400"/>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SzPts val="18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e/Image - 1/3 2/3 - 2 colonnes">
  <p:cSld name="Texte/Image - 1/3 2/3 - 2 colonnes">
    <p:spTree>
      <p:nvGrpSpPr>
        <p:cNvPr id="74" name="Shape 74"/>
        <p:cNvGrpSpPr/>
        <p:nvPr/>
      </p:nvGrpSpPr>
      <p:grpSpPr>
        <a:xfrm>
          <a:off x="0" y="0"/>
          <a:ext cx="0" cy="0"/>
          <a:chOff x="0" y="0"/>
          <a:chExt cx="0" cy="0"/>
        </a:xfrm>
      </p:grpSpPr>
      <p:sp>
        <p:nvSpPr>
          <p:cNvPr id="75" name="Google Shape;75;p9"/>
          <p:cNvSpPr txBox="1"/>
          <p:nvPr>
            <p:ph idx="1" type="body"/>
          </p:nvPr>
        </p:nvSpPr>
        <p:spPr>
          <a:xfrm>
            <a:off x="4707928" y="2544763"/>
            <a:ext cx="3053934" cy="3700462"/>
          </a:xfrm>
          <a:prstGeom prst="rect">
            <a:avLst/>
          </a:prstGeom>
          <a:noFill/>
          <a:ln>
            <a:noFill/>
          </a:ln>
        </p:spPr>
        <p:txBody>
          <a:bodyPr anchorCtr="0" anchor="t" bIns="0" lIns="0" spcFirstLastPara="1" rIns="0" wrap="square" tIns="72000">
            <a:normAutofit/>
          </a:bodyPr>
          <a:lstStyle>
            <a:lvl1pPr indent="-228600" lvl="0" marL="457200" algn="l">
              <a:lnSpc>
                <a:spcPct val="90000"/>
              </a:lnSpc>
              <a:spcBef>
                <a:spcPts val="1000"/>
              </a:spcBef>
              <a:spcAft>
                <a:spcPts val="0"/>
              </a:spcAft>
              <a:buClr>
                <a:schemeClr val="dk1"/>
              </a:buClr>
              <a:buSzPts val="1200"/>
              <a:buNone/>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1500"/>
              <a:buNone/>
              <a:defRPr/>
            </a:lvl3pPr>
            <a:lvl4pPr indent="-228600" lvl="3" marL="1828800" algn="l">
              <a:lnSpc>
                <a:spcPct val="90000"/>
              </a:lnSpc>
              <a:spcBef>
                <a:spcPts val="500"/>
              </a:spcBef>
              <a:spcAft>
                <a:spcPts val="0"/>
              </a:spcAft>
              <a:buClr>
                <a:schemeClr val="dk1"/>
              </a:buClr>
              <a:buSzPts val="1100"/>
              <a:buNone/>
              <a:defRPr/>
            </a:lvl4pPr>
            <a:lvl5pPr indent="-228600" lvl="4" marL="2286000" algn="l">
              <a:lnSpc>
                <a:spcPct val="90000"/>
              </a:lnSpc>
              <a:spcBef>
                <a:spcPts val="500"/>
              </a:spcBef>
              <a:spcAft>
                <a:spcPts val="0"/>
              </a:spcAft>
              <a:buClr>
                <a:schemeClr val="dk2"/>
              </a:buClr>
              <a:buSzPts val="1400"/>
              <a:buFont typeface="Open Sans"/>
              <a:buNone/>
              <a:defRPr/>
            </a:lvl5pPr>
            <a:lvl6pPr indent="-304800" lvl="5" marL="2743200" algn="l">
              <a:lnSpc>
                <a:spcPct val="90000"/>
              </a:lnSpc>
              <a:spcBef>
                <a:spcPts val="500"/>
              </a:spcBef>
              <a:spcAft>
                <a:spcPts val="0"/>
              </a:spcAft>
              <a:buClr>
                <a:schemeClr val="dk1"/>
              </a:buClr>
              <a:buSzPts val="1200"/>
              <a:buFont typeface="Open Sans Light"/>
              <a:buChar char="•"/>
              <a:defRPr/>
            </a:lvl6pPr>
            <a:lvl7pPr indent="-304800" lvl="6" marL="3200400" algn="l">
              <a:lnSpc>
                <a:spcPct val="90000"/>
              </a:lnSpc>
              <a:spcBef>
                <a:spcPts val="500"/>
              </a:spcBef>
              <a:spcAft>
                <a:spcPts val="0"/>
              </a:spcAft>
              <a:buSzPts val="1200"/>
              <a:buChar char="&gt;"/>
              <a:defRPr/>
            </a:lvl7pPr>
            <a:lvl8pPr indent="-304800" lvl="7" marL="3657600" algn="l">
              <a:lnSpc>
                <a:spcPct val="90000"/>
              </a:lnSpc>
              <a:spcBef>
                <a:spcPts val="500"/>
              </a:spcBef>
              <a:spcAft>
                <a:spcPts val="0"/>
              </a:spcAft>
              <a:buSzPts val="12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76" name="Google Shape;76;p9"/>
          <p:cNvSpPr txBox="1"/>
          <p:nvPr>
            <p:ph idx="2" type="body"/>
          </p:nvPr>
        </p:nvSpPr>
        <p:spPr>
          <a:xfrm>
            <a:off x="8025229" y="2541814"/>
            <a:ext cx="3053934" cy="3700462"/>
          </a:xfrm>
          <a:prstGeom prst="rect">
            <a:avLst/>
          </a:prstGeom>
          <a:noFill/>
          <a:ln>
            <a:noFill/>
          </a:ln>
        </p:spPr>
        <p:txBody>
          <a:bodyPr anchorCtr="0" anchor="t" bIns="0" lIns="0" spcFirstLastPara="1" rIns="0" wrap="square" tIns="72000">
            <a:normAutofit/>
          </a:bodyPr>
          <a:lstStyle>
            <a:lvl1pPr indent="-228600" lvl="0" marL="457200" algn="l">
              <a:lnSpc>
                <a:spcPct val="90000"/>
              </a:lnSpc>
              <a:spcBef>
                <a:spcPts val="1000"/>
              </a:spcBef>
              <a:spcAft>
                <a:spcPts val="0"/>
              </a:spcAft>
              <a:buClr>
                <a:schemeClr val="dk1"/>
              </a:buClr>
              <a:buSzPts val="18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2"/>
              </a:buClr>
              <a:buSzPts val="1400"/>
              <a:buFont typeface="Open Sans"/>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SzPts val="18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77" name="Google Shape;77;p9"/>
          <p:cNvSpPr/>
          <p:nvPr>
            <p:ph idx="3" type="pic"/>
          </p:nvPr>
        </p:nvSpPr>
        <p:spPr>
          <a:xfrm>
            <a:off x="0" y="0"/>
            <a:ext cx="4065588" cy="6858000"/>
          </a:xfrm>
          <a:prstGeom prst="rect">
            <a:avLst/>
          </a:prstGeom>
          <a:noFill/>
          <a:ln>
            <a:noFill/>
          </a:ln>
        </p:spPr>
      </p:sp>
      <p:sp>
        <p:nvSpPr>
          <p:cNvPr id="78" name="Google Shape;78;p9"/>
          <p:cNvSpPr txBox="1"/>
          <p:nvPr>
            <p:ph idx="4" type="body"/>
          </p:nvPr>
        </p:nvSpPr>
        <p:spPr>
          <a:xfrm>
            <a:off x="4707928" y="1560479"/>
            <a:ext cx="6371235" cy="646348"/>
          </a:xfrm>
          <a:prstGeom prst="rect">
            <a:avLst/>
          </a:prstGeom>
          <a:noFill/>
          <a:ln>
            <a:noFill/>
          </a:ln>
        </p:spPr>
        <p:txBody>
          <a:bodyPr anchorCtr="0" anchor="t" bIns="0" lIns="0" spcFirstLastPara="1" rIns="0" wrap="square" tIns="72000">
            <a:noAutofit/>
          </a:bodyPr>
          <a:lstStyle>
            <a:lvl1pPr indent="-228600" lvl="0" marL="457200" algn="l">
              <a:lnSpc>
                <a:spcPct val="90000"/>
              </a:lnSpc>
              <a:spcBef>
                <a:spcPts val="1000"/>
              </a:spcBef>
              <a:spcAft>
                <a:spcPts val="0"/>
              </a:spcAft>
              <a:buClr>
                <a:schemeClr val="dk2"/>
              </a:buClr>
              <a:buSzPts val="1400"/>
              <a:buNone/>
              <a:defRPr sz="1400">
                <a:solidFill>
                  <a:schemeClr val="dk2"/>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SzPts val="18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79" name="Google Shape;79;p9"/>
          <p:cNvSpPr txBox="1"/>
          <p:nvPr>
            <p:ph idx="5" type="body"/>
          </p:nvPr>
        </p:nvSpPr>
        <p:spPr>
          <a:xfrm>
            <a:off x="4707928" y="405135"/>
            <a:ext cx="1466281" cy="188701"/>
          </a:xfrm>
          <a:prstGeom prst="rect">
            <a:avLst/>
          </a:prstGeom>
          <a:solidFill>
            <a:schemeClr val="accent2"/>
          </a:solidFill>
          <a:ln>
            <a:noFill/>
          </a:ln>
        </p:spPr>
        <p:txBody>
          <a:bodyPr anchorCtr="1" anchor="ctr" bIns="0" lIns="72000" spcFirstLastPara="1" rIns="72000" wrap="square" tIns="36000">
            <a:spAutoFit/>
          </a:bodyPr>
          <a:lstStyle>
            <a:lvl1pPr indent="-228600" lvl="0" marL="457200" algn="l">
              <a:lnSpc>
                <a:spcPct val="90000"/>
              </a:lnSpc>
              <a:spcBef>
                <a:spcPts val="1000"/>
              </a:spcBef>
              <a:spcAft>
                <a:spcPts val="0"/>
              </a:spcAft>
              <a:buClr>
                <a:schemeClr val="dk1"/>
              </a:buClr>
              <a:buSzPts val="1100"/>
              <a:buNone/>
              <a:defRPr b="1" sz="1100" cap="none">
                <a:solidFill>
                  <a:schemeClr val="dk1"/>
                </a:solidFill>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SzPts val="18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pic>
        <p:nvPicPr>
          <p:cNvPr id="80" name="Google Shape;80;p9"/>
          <p:cNvPicPr preferRelativeResize="0"/>
          <p:nvPr/>
        </p:nvPicPr>
        <p:blipFill rotWithShape="1">
          <a:blip r:embed="rId2">
            <a:alphaModFix/>
          </a:blip>
          <a:srcRect b="0" l="0" r="0" t="0"/>
          <a:stretch/>
        </p:blipFill>
        <p:spPr>
          <a:xfrm>
            <a:off x="10823145" y="267888"/>
            <a:ext cx="1018905" cy="720000"/>
          </a:xfrm>
          <a:prstGeom prst="rect">
            <a:avLst/>
          </a:prstGeom>
          <a:noFill/>
          <a:ln>
            <a:noFill/>
          </a:ln>
        </p:spPr>
      </p:pic>
      <p:sp>
        <p:nvSpPr>
          <p:cNvPr id="81" name="Google Shape;81;p9"/>
          <p:cNvSpPr txBox="1"/>
          <p:nvPr>
            <p:ph idx="10" type="dt"/>
          </p:nvPr>
        </p:nvSpPr>
        <p:spPr>
          <a:xfrm>
            <a:off x="8007178" y="6364588"/>
            <a:ext cx="1355897"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9"/>
          <p:cNvSpPr txBox="1"/>
          <p:nvPr>
            <p:ph idx="11" type="ftr"/>
          </p:nvPr>
        </p:nvSpPr>
        <p:spPr>
          <a:xfrm>
            <a:off x="9363075" y="6364588"/>
            <a:ext cx="19907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9"/>
          <p:cNvSpPr txBox="1"/>
          <p:nvPr>
            <p:ph idx="6" type="body"/>
          </p:nvPr>
        </p:nvSpPr>
        <p:spPr>
          <a:xfrm>
            <a:off x="4707928" y="902071"/>
            <a:ext cx="5629275" cy="647700"/>
          </a:xfrm>
          <a:prstGeom prst="rect">
            <a:avLst/>
          </a:prstGeom>
          <a:noFill/>
          <a:ln>
            <a:noFill/>
          </a:ln>
        </p:spPr>
        <p:txBody>
          <a:bodyPr anchorCtr="0" anchor="t" bIns="0" lIns="0" spcFirstLastPara="1" rIns="0" wrap="square" tIns="72000">
            <a:normAutofit/>
          </a:bodyPr>
          <a:lstStyle>
            <a:lvl1pPr indent="-228600" lvl="0" marL="457200" algn="l">
              <a:lnSpc>
                <a:spcPct val="90000"/>
              </a:lnSpc>
              <a:spcBef>
                <a:spcPts val="1000"/>
              </a:spcBef>
              <a:spcAft>
                <a:spcPts val="0"/>
              </a:spcAft>
              <a:buClr>
                <a:schemeClr val="dk1"/>
              </a:buClr>
              <a:buSzPts val="4400"/>
              <a:buNone/>
              <a:defRPr sz="4400"/>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SzPts val="18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84" name="Google Shape;84;p9"/>
          <p:cNvSpPr txBox="1"/>
          <p:nvPr/>
        </p:nvSpPr>
        <p:spPr>
          <a:xfrm>
            <a:off x="5144732" y="6408107"/>
            <a:ext cx="2862446" cy="246221"/>
          </a:xfrm>
          <a:prstGeom prst="rect">
            <a:avLst/>
          </a:prstGeom>
          <a:noFill/>
          <a:ln>
            <a:noFill/>
          </a:ln>
        </p:spPr>
        <p:txBody>
          <a:bodyPr anchorCtr="0" anchor="t" bIns="45700" lIns="0" spcFirstLastPara="1" rIns="91425" wrap="square" tIns="45700">
            <a:spAutoFit/>
          </a:bodyPr>
          <a:lstStyle/>
          <a:p>
            <a:pPr indent="0" lvl="0" marL="0" marR="0" rtl="0" algn="r">
              <a:lnSpc>
                <a:spcPct val="100000"/>
              </a:lnSpc>
              <a:spcBef>
                <a:spcPts val="0"/>
              </a:spcBef>
              <a:spcAft>
                <a:spcPts val="0"/>
              </a:spcAft>
              <a:buClr>
                <a:schemeClr val="dk1"/>
              </a:buClr>
              <a:buSzPts val="1000"/>
              <a:buFont typeface="Open Sans"/>
              <a:buNone/>
            </a:pPr>
            <a:r>
              <a:rPr b="1" i="0" lang="fr-FR" sz="1000" u="none" cap="none" strike="noStrike">
                <a:solidFill>
                  <a:schemeClr val="dk1"/>
                </a:solidFill>
                <a:latin typeface="Open Sans"/>
                <a:ea typeface="Open Sans"/>
                <a:cs typeface="Open Sans"/>
                <a:sym typeface="Open Sans"/>
              </a:rPr>
              <a:t>FOR INTERNAL USE ONLY</a:t>
            </a:r>
            <a:endParaRPr b="1" i="0" sz="1000" u="none" cap="none" strike="noStrike">
              <a:solidFill>
                <a:schemeClr val="dk1"/>
              </a:solidFill>
              <a:latin typeface="Open Sans"/>
              <a:ea typeface="Open Sans"/>
              <a:cs typeface="Open Sans"/>
              <a:sym typeface="Open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e - 2 colonnes">
  <p:cSld name="Texte - 2 colonnes">
    <p:spTree>
      <p:nvGrpSpPr>
        <p:cNvPr id="85" name="Shape 85"/>
        <p:cNvGrpSpPr/>
        <p:nvPr/>
      </p:nvGrpSpPr>
      <p:grpSpPr>
        <a:xfrm>
          <a:off x="0" y="0"/>
          <a:ext cx="0" cy="0"/>
          <a:chOff x="0" y="0"/>
          <a:chExt cx="0" cy="0"/>
        </a:xfrm>
      </p:grpSpPr>
      <p:sp>
        <p:nvSpPr>
          <p:cNvPr id="86" name="Google Shape;86;p10"/>
          <p:cNvSpPr txBox="1"/>
          <p:nvPr>
            <p:ph idx="1" type="body"/>
          </p:nvPr>
        </p:nvSpPr>
        <p:spPr>
          <a:xfrm>
            <a:off x="655187" y="1629148"/>
            <a:ext cx="10698613" cy="974097"/>
          </a:xfrm>
          <a:prstGeom prst="rect">
            <a:avLst/>
          </a:prstGeom>
          <a:noFill/>
          <a:ln>
            <a:noFill/>
          </a:ln>
        </p:spPr>
        <p:txBody>
          <a:bodyPr anchorCtr="0" anchor="t" bIns="0" lIns="0" spcFirstLastPara="1" rIns="0" wrap="square" tIns="72000">
            <a:normAutofit/>
          </a:bodyPr>
          <a:lstStyle>
            <a:lvl1pPr indent="-228600" lvl="0" marL="457200" algn="l">
              <a:lnSpc>
                <a:spcPct val="90000"/>
              </a:lnSpc>
              <a:spcBef>
                <a:spcPts val="1000"/>
              </a:spcBef>
              <a:spcAft>
                <a:spcPts val="0"/>
              </a:spcAft>
              <a:buClr>
                <a:schemeClr val="dk2"/>
              </a:buClr>
              <a:buSzPts val="1600"/>
              <a:buNone/>
              <a:defRPr sz="1600">
                <a:solidFill>
                  <a:schemeClr val="dk2"/>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SzPts val="18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87" name="Google Shape;87;p10"/>
          <p:cNvSpPr txBox="1"/>
          <p:nvPr>
            <p:ph idx="2" type="body"/>
          </p:nvPr>
        </p:nvSpPr>
        <p:spPr>
          <a:xfrm>
            <a:off x="6210300" y="2972959"/>
            <a:ext cx="5143500" cy="2747963"/>
          </a:xfrm>
          <a:prstGeom prst="rect">
            <a:avLst/>
          </a:prstGeom>
          <a:noFill/>
          <a:ln>
            <a:noFill/>
          </a:ln>
        </p:spPr>
        <p:txBody>
          <a:bodyPr anchorCtr="0" anchor="t" bIns="0" lIns="0" spcFirstLastPara="1" rIns="0" wrap="square" tIns="72000">
            <a:normAutofit/>
          </a:bodyPr>
          <a:lstStyle>
            <a:lvl1pPr indent="-228600" lvl="0" marL="457200" algn="l">
              <a:lnSpc>
                <a:spcPct val="90000"/>
              </a:lnSpc>
              <a:spcBef>
                <a:spcPts val="1000"/>
              </a:spcBef>
              <a:spcAft>
                <a:spcPts val="0"/>
              </a:spcAft>
              <a:buClr>
                <a:schemeClr val="dk1"/>
              </a:buClr>
              <a:buSzPts val="18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SzPts val="18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88" name="Google Shape;88;p10"/>
          <p:cNvSpPr txBox="1"/>
          <p:nvPr>
            <p:ph idx="3" type="body"/>
          </p:nvPr>
        </p:nvSpPr>
        <p:spPr>
          <a:xfrm>
            <a:off x="655187" y="2972959"/>
            <a:ext cx="5143500" cy="2747963"/>
          </a:xfrm>
          <a:prstGeom prst="rect">
            <a:avLst/>
          </a:prstGeom>
          <a:noFill/>
          <a:ln>
            <a:noFill/>
          </a:ln>
        </p:spPr>
        <p:txBody>
          <a:bodyPr anchorCtr="0" anchor="t" bIns="0" lIns="0" spcFirstLastPara="1" rIns="0" wrap="square" tIns="72000">
            <a:normAutofit/>
          </a:bodyPr>
          <a:lstStyle>
            <a:lvl1pPr indent="-228600" lvl="0" marL="457200" algn="l">
              <a:lnSpc>
                <a:spcPct val="90000"/>
              </a:lnSpc>
              <a:spcBef>
                <a:spcPts val="1000"/>
              </a:spcBef>
              <a:spcAft>
                <a:spcPts val="0"/>
              </a:spcAft>
              <a:buClr>
                <a:schemeClr val="dk1"/>
              </a:buClr>
              <a:buSzPts val="18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SzPts val="18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pic>
        <p:nvPicPr>
          <p:cNvPr id="89" name="Google Shape;89;p10"/>
          <p:cNvPicPr preferRelativeResize="0"/>
          <p:nvPr/>
        </p:nvPicPr>
        <p:blipFill rotWithShape="1">
          <a:blip r:embed="rId2">
            <a:alphaModFix/>
          </a:blip>
          <a:srcRect b="0" l="0" r="0" t="0"/>
          <a:stretch/>
        </p:blipFill>
        <p:spPr>
          <a:xfrm>
            <a:off x="10823145" y="267888"/>
            <a:ext cx="1018905" cy="720000"/>
          </a:xfrm>
          <a:prstGeom prst="rect">
            <a:avLst/>
          </a:prstGeom>
          <a:noFill/>
          <a:ln>
            <a:noFill/>
          </a:ln>
        </p:spPr>
      </p:pic>
      <p:sp>
        <p:nvSpPr>
          <p:cNvPr id="90" name="Google Shape;90;p10"/>
          <p:cNvSpPr txBox="1"/>
          <p:nvPr>
            <p:ph idx="4" type="body"/>
          </p:nvPr>
        </p:nvSpPr>
        <p:spPr>
          <a:xfrm>
            <a:off x="676185" y="405135"/>
            <a:ext cx="1466281" cy="188701"/>
          </a:xfrm>
          <a:prstGeom prst="rect">
            <a:avLst/>
          </a:prstGeom>
          <a:solidFill>
            <a:schemeClr val="accent2"/>
          </a:solidFill>
          <a:ln>
            <a:noFill/>
          </a:ln>
        </p:spPr>
        <p:txBody>
          <a:bodyPr anchorCtr="1" anchor="ctr" bIns="0" lIns="72000" spcFirstLastPara="1" rIns="72000" wrap="square" tIns="36000">
            <a:spAutoFit/>
          </a:bodyPr>
          <a:lstStyle>
            <a:lvl1pPr indent="-228600" lvl="0" marL="457200" algn="l">
              <a:lnSpc>
                <a:spcPct val="90000"/>
              </a:lnSpc>
              <a:spcBef>
                <a:spcPts val="1000"/>
              </a:spcBef>
              <a:spcAft>
                <a:spcPts val="0"/>
              </a:spcAft>
              <a:buClr>
                <a:schemeClr val="dk1"/>
              </a:buClr>
              <a:buSzPts val="1100"/>
              <a:buNone/>
              <a:defRPr b="1" sz="1100" cap="none">
                <a:solidFill>
                  <a:schemeClr val="dk1"/>
                </a:solidFill>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SzPts val="18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91" name="Google Shape;91;p10"/>
          <p:cNvSpPr txBox="1"/>
          <p:nvPr>
            <p:ph idx="10" type="dt"/>
          </p:nvPr>
        </p:nvSpPr>
        <p:spPr>
          <a:xfrm>
            <a:off x="8007178" y="6364588"/>
            <a:ext cx="1355897"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0"/>
          <p:cNvSpPr txBox="1"/>
          <p:nvPr>
            <p:ph idx="11" type="ftr"/>
          </p:nvPr>
        </p:nvSpPr>
        <p:spPr>
          <a:xfrm>
            <a:off x="9363075" y="6364588"/>
            <a:ext cx="19907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0"/>
          <p:cNvSpPr txBox="1"/>
          <p:nvPr>
            <p:ph idx="5" type="body"/>
          </p:nvPr>
        </p:nvSpPr>
        <p:spPr>
          <a:xfrm>
            <a:off x="676185" y="975091"/>
            <a:ext cx="9471115" cy="647700"/>
          </a:xfrm>
          <a:prstGeom prst="rect">
            <a:avLst/>
          </a:prstGeom>
          <a:noFill/>
          <a:ln>
            <a:noFill/>
          </a:ln>
        </p:spPr>
        <p:txBody>
          <a:bodyPr anchorCtr="0" anchor="t" bIns="0" lIns="0" spcFirstLastPara="1" rIns="0" wrap="square" tIns="72000">
            <a:normAutofit/>
          </a:bodyPr>
          <a:lstStyle>
            <a:lvl1pPr indent="-228600" lvl="0" marL="457200" algn="l">
              <a:lnSpc>
                <a:spcPct val="90000"/>
              </a:lnSpc>
              <a:spcBef>
                <a:spcPts val="1000"/>
              </a:spcBef>
              <a:spcAft>
                <a:spcPts val="0"/>
              </a:spcAft>
              <a:buClr>
                <a:schemeClr val="dk1"/>
              </a:buClr>
              <a:buSzPts val="4400"/>
              <a:buNone/>
              <a:defRPr sz="4400"/>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SzPts val="18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94" name="Google Shape;94;p10"/>
          <p:cNvSpPr txBox="1"/>
          <p:nvPr/>
        </p:nvSpPr>
        <p:spPr>
          <a:xfrm>
            <a:off x="660400" y="6408107"/>
            <a:ext cx="2862446" cy="246221"/>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dk1"/>
              </a:buClr>
              <a:buSzPts val="1000"/>
              <a:buFont typeface="Open Sans"/>
              <a:buNone/>
            </a:pPr>
            <a:r>
              <a:rPr b="1" i="0" lang="fr-FR" sz="1000" u="none" cap="none" strike="noStrike">
                <a:solidFill>
                  <a:schemeClr val="dk1"/>
                </a:solidFill>
                <a:latin typeface="Open Sans"/>
                <a:ea typeface="Open Sans"/>
                <a:cs typeface="Open Sans"/>
                <a:sym typeface="Open Sans"/>
              </a:rPr>
              <a:t>FOR INTERNAL USE ONLY</a:t>
            </a:r>
            <a:endParaRPr b="1" i="0" sz="1000" u="none" cap="none" strike="noStrike">
              <a:solidFill>
                <a:schemeClr val="dk1"/>
              </a:solidFill>
              <a:latin typeface="Open Sans"/>
              <a:ea typeface="Open Sans"/>
              <a:cs typeface="Open Sans"/>
              <a:sym typeface="Ope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oc texte - 3/3">
  <p:cSld name="Bloc texte - 3/3">
    <p:bg>
      <p:bgPr>
        <a:solidFill>
          <a:schemeClr val="lt1"/>
        </a:solidFill>
      </p:bgPr>
    </p:bg>
    <p:spTree>
      <p:nvGrpSpPr>
        <p:cNvPr id="95" name="Shape 95"/>
        <p:cNvGrpSpPr/>
        <p:nvPr/>
      </p:nvGrpSpPr>
      <p:grpSpPr>
        <a:xfrm>
          <a:off x="0" y="0"/>
          <a:ext cx="0" cy="0"/>
          <a:chOff x="0" y="0"/>
          <a:chExt cx="0" cy="0"/>
        </a:xfrm>
      </p:grpSpPr>
      <p:sp>
        <p:nvSpPr>
          <p:cNvPr id="96" name="Google Shape;96;p11"/>
          <p:cNvSpPr/>
          <p:nvPr>
            <p:ph idx="2" type="pic"/>
          </p:nvPr>
        </p:nvSpPr>
        <p:spPr>
          <a:xfrm>
            <a:off x="4019546" y="4442791"/>
            <a:ext cx="4086224" cy="2415209"/>
          </a:xfrm>
          <a:prstGeom prst="rect">
            <a:avLst/>
          </a:prstGeom>
          <a:noFill/>
          <a:ln>
            <a:noFill/>
          </a:ln>
        </p:spPr>
      </p:sp>
      <p:sp>
        <p:nvSpPr>
          <p:cNvPr id="97" name="Google Shape;97;p11"/>
          <p:cNvSpPr/>
          <p:nvPr/>
        </p:nvSpPr>
        <p:spPr>
          <a:xfrm>
            <a:off x="8105770" y="1800225"/>
            <a:ext cx="4086230" cy="505777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
        <p:nvSpPr>
          <p:cNvPr id="98" name="Google Shape;98;p11"/>
          <p:cNvSpPr/>
          <p:nvPr/>
        </p:nvSpPr>
        <p:spPr>
          <a:xfrm>
            <a:off x="4019546" y="0"/>
            <a:ext cx="4086224" cy="44427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
        <p:nvSpPr>
          <p:cNvPr id="99" name="Google Shape;99;p11"/>
          <p:cNvSpPr/>
          <p:nvPr>
            <p:ph idx="3" type="pic"/>
          </p:nvPr>
        </p:nvSpPr>
        <p:spPr>
          <a:xfrm>
            <a:off x="8105775" y="0"/>
            <a:ext cx="4086225" cy="1800225"/>
          </a:xfrm>
          <a:prstGeom prst="rect">
            <a:avLst/>
          </a:prstGeom>
          <a:noFill/>
          <a:ln>
            <a:noFill/>
          </a:ln>
        </p:spPr>
      </p:sp>
      <p:pic>
        <p:nvPicPr>
          <p:cNvPr id="100" name="Google Shape;100;p11"/>
          <p:cNvPicPr preferRelativeResize="0"/>
          <p:nvPr/>
        </p:nvPicPr>
        <p:blipFill rotWithShape="1">
          <a:blip r:embed="rId2">
            <a:alphaModFix/>
          </a:blip>
          <a:srcRect b="0" l="0" r="0" t="0"/>
          <a:stretch/>
        </p:blipFill>
        <p:spPr>
          <a:xfrm>
            <a:off x="10838133" y="260350"/>
            <a:ext cx="1018905" cy="720000"/>
          </a:xfrm>
          <a:prstGeom prst="rect">
            <a:avLst/>
          </a:prstGeom>
          <a:noFill/>
          <a:ln>
            <a:noFill/>
          </a:ln>
        </p:spPr>
      </p:pic>
      <p:sp>
        <p:nvSpPr>
          <p:cNvPr id="101" name="Google Shape;101;p11"/>
          <p:cNvSpPr/>
          <p:nvPr>
            <p:ph idx="4" type="pic"/>
          </p:nvPr>
        </p:nvSpPr>
        <p:spPr>
          <a:xfrm>
            <a:off x="8765190" y="2465388"/>
            <a:ext cx="885825" cy="963612"/>
          </a:xfrm>
          <a:prstGeom prst="rect">
            <a:avLst/>
          </a:prstGeom>
          <a:noFill/>
          <a:ln>
            <a:noFill/>
          </a:ln>
        </p:spPr>
      </p:sp>
      <p:sp>
        <p:nvSpPr>
          <p:cNvPr id="102" name="Google Shape;102;p11"/>
          <p:cNvSpPr/>
          <p:nvPr/>
        </p:nvSpPr>
        <p:spPr>
          <a:xfrm>
            <a:off x="-1" y="3428999"/>
            <a:ext cx="4019551" cy="342899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
        <p:nvSpPr>
          <p:cNvPr id="103" name="Google Shape;103;p11"/>
          <p:cNvSpPr/>
          <p:nvPr/>
        </p:nvSpPr>
        <p:spPr>
          <a:xfrm>
            <a:off x="-1" y="0"/>
            <a:ext cx="4019551" cy="3428999"/>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
        <p:nvSpPr>
          <p:cNvPr id="104" name="Google Shape;104;p11"/>
          <p:cNvSpPr txBox="1"/>
          <p:nvPr>
            <p:ph idx="1" type="body"/>
          </p:nvPr>
        </p:nvSpPr>
        <p:spPr>
          <a:xfrm>
            <a:off x="650874" y="4218779"/>
            <a:ext cx="2717800" cy="1849437"/>
          </a:xfrm>
          <a:prstGeom prst="rect">
            <a:avLst/>
          </a:prstGeom>
          <a:noFill/>
          <a:ln>
            <a:noFill/>
          </a:ln>
        </p:spPr>
        <p:txBody>
          <a:bodyPr anchorCtr="0" anchor="ctr" bIns="0" lIns="0" spcFirstLastPara="1" rIns="0" wrap="square" tIns="72000">
            <a:normAutofit/>
          </a:bodyPr>
          <a:lstStyle>
            <a:lvl1pPr indent="-228600" lvl="0" marL="457200" algn="l">
              <a:lnSpc>
                <a:spcPct val="90000"/>
              </a:lnSpc>
              <a:spcBef>
                <a:spcPts val="1000"/>
              </a:spcBef>
              <a:spcAft>
                <a:spcPts val="0"/>
              </a:spcAft>
              <a:buClr>
                <a:schemeClr val="lt1"/>
              </a:buClr>
              <a:buSzPts val="2400"/>
              <a:buNone/>
              <a:defRPr b="1" sz="2400">
                <a:solidFill>
                  <a:schemeClr val="lt1"/>
                </a:solidFill>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SzPts val="18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105" name="Google Shape;105;p11"/>
          <p:cNvSpPr txBox="1"/>
          <p:nvPr>
            <p:ph idx="5" type="body"/>
          </p:nvPr>
        </p:nvSpPr>
        <p:spPr>
          <a:xfrm>
            <a:off x="650874" y="789781"/>
            <a:ext cx="2717800" cy="1849437"/>
          </a:xfrm>
          <a:prstGeom prst="rect">
            <a:avLst/>
          </a:prstGeom>
          <a:noFill/>
          <a:ln>
            <a:noFill/>
          </a:ln>
        </p:spPr>
        <p:txBody>
          <a:bodyPr anchorCtr="0" anchor="ctr" bIns="0" lIns="0" spcFirstLastPara="1" rIns="0" wrap="square" tIns="72000">
            <a:normAutofit/>
          </a:bodyPr>
          <a:lstStyle>
            <a:lvl1pPr indent="-228600" lvl="0" marL="457200" algn="l">
              <a:lnSpc>
                <a:spcPct val="90000"/>
              </a:lnSpc>
              <a:spcBef>
                <a:spcPts val="1000"/>
              </a:spcBef>
              <a:spcAft>
                <a:spcPts val="0"/>
              </a:spcAft>
              <a:buClr>
                <a:schemeClr val="lt2"/>
              </a:buClr>
              <a:buSzPts val="2400"/>
              <a:buNone/>
              <a:defRPr b="1" sz="2400">
                <a:solidFill>
                  <a:schemeClr val="lt2"/>
                </a:solidFill>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SzPts val="18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106" name="Google Shape;106;p11"/>
          <p:cNvSpPr txBox="1"/>
          <p:nvPr>
            <p:ph idx="6" type="body"/>
          </p:nvPr>
        </p:nvSpPr>
        <p:spPr>
          <a:xfrm>
            <a:off x="8765190" y="3680324"/>
            <a:ext cx="2717800" cy="2171836"/>
          </a:xfrm>
          <a:prstGeom prst="rect">
            <a:avLst/>
          </a:prstGeom>
          <a:noFill/>
          <a:ln>
            <a:noFill/>
          </a:ln>
        </p:spPr>
        <p:txBody>
          <a:bodyPr anchorCtr="0" anchor="t" bIns="0" lIns="0" spcFirstLastPara="1" rIns="0" wrap="square" tIns="72000">
            <a:normAutofit/>
          </a:bodyPr>
          <a:lstStyle>
            <a:lvl1pPr indent="-228600" lvl="0" marL="457200" algn="l">
              <a:lnSpc>
                <a:spcPct val="90000"/>
              </a:lnSpc>
              <a:spcBef>
                <a:spcPts val="1000"/>
              </a:spcBef>
              <a:spcAft>
                <a:spcPts val="0"/>
              </a:spcAft>
              <a:buClr>
                <a:schemeClr val="accent1"/>
              </a:buClr>
              <a:buSzPts val="2400"/>
              <a:buNone/>
              <a:defRPr b="1" sz="2400">
                <a:solidFill>
                  <a:schemeClr val="accent1"/>
                </a:solidFill>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SzPts val="18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sp>
        <p:nvSpPr>
          <p:cNvPr id="107" name="Google Shape;107;p11"/>
          <p:cNvSpPr/>
          <p:nvPr>
            <p:ph idx="7" type="pic"/>
          </p:nvPr>
        </p:nvSpPr>
        <p:spPr>
          <a:xfrm>
            <a:off x="4703758" y="585289"/>
            <a:ext cx="885825" cy="963612"/>
          </a:xfrm>
          <a:prstGeom prst="rect">
            <a:avLst/>
          </a:prstGeom>
          <a:noFill/>
          <a:ln>
            <a:noFill/>
          </a:ln>
        </p:spPr>
      </p:sp>
      <p:sp>
        <p:nvSpPr>
          <p:cNvPr id="108" name="Google Shape;108;p11"/>
          <p:cNvSpPr txBox="1"/>
          <p:nvPr>
            <p:ph idx="8" type="body"/>
          </p:nvPr>
        </p:nvSpPr>
        <p:spPr>
          <a:xfrm>
            <a:off x="4703758" y="1800225"/>
            <a:ext cx="2717800" cy="2171836"/>
          </a:xfrm>
          <a:prstGeom prst="rect">
            <a:avLst/>
          </a:prstGeom>
          <a:noFill/>
          <a:ln>
            <a:noFill/>
          </a:ln>
        </p:spPr>
        <p:txBody>
          <a:bodyPr anchorCtr="0" anchor="t" bIns="0" lIns="0" spcFirstLastPara="1" rIns="0" wrap="square" tIns="72000">
            <a:normAutofit/>
          </a:bodyPr>
          <a:lstStyle>
            <a:lvl1pPr indent="-228600" lvl="0" marL="457200" algn="l">
              <a:lnSpc>
                <a:spcPct val="90000"/>
              </a:lnSpc>
              <a:spcBef>
                <a:spcPts val="1000"/>
              </a:spcBef>
              <a:spcAft>
                <a:spcPts val="0"/>
              </a:spcAft>
              <a:buClr>
                <a:schemeClr val="accent1"/>
              </a:buClr>
              <a:buSzPts val="2400"/>
              <a:buNone/>
              <a:defRPr b="1" sz="2400">
                <a:solidFill>
                  <a:schemeClr val="accent1"/>
                </a:solidFill>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SzPts val="1800"/>
              <a:buChar char="&gt;"/>
              <a:defRPr/>
            </a:lvl7pPr>
            <a:lvl8pPr indent="-342900" lvl="7" marL="3657600" algn="l">
              <a:lnSpc>
                <a:spcPct val="90000"/>
              </a:lnSpc>
              <a:spcBef>
                <a:spcPts val="500"/>
              </a:spcBef>
              <a:spcAft>
                <a:spcPts val="0"/>
              </a:spcAft>
              <a:buSzPts val="1800"/>
              <a:buChar char="–"/>
              <a:defRPr/>
            </a:lvl8pPr>
            <a:lvl9pPr indent="-228600" lvl="8" marL="4114800" algn="l">
              <a:lnSpc>
                <a:spcPct val="90000"/>
              </a:lnSpc>
              <a:spcBef>
                <a:spcPts val="500"/>
              </a:spcBef>
              <a:spcAft>
                <a:spcPts val="0"/>
              </a:spcAft>
              <a:buClr>
                <a:schemeClr val="dk1"/>
              </a:buClr>
              <a:buSzPts val="1800"/>
              <a:buNone/>
              <a:defRPr/>
            </a:lvl9pPr>
          </a:lstStyle>
          <a:p/>
        </p:txBody>
      </p:sp>
      <p:pic>
        <p:nvPicPr>
          <p:cNvPr id="109" name="Google Shape;109;p11"/>
          <p:cNvPicPr preferRelativeResize="0"/>
          <p:nvPr/>
        </p:nvPicPr>
        <p:blipFill rotWithShape="1">
          <a:blip r:embed="rId3">
            <a:alphaModFix/>
          </a:blip>
          <a:srcRect b="0" l="0" r="0" t="0"/>
          <a:stretch/>
        </p:blipFill>
        <p:spPr>
          <a:xfrm>
            <a:off x="11239500" y="6076950"/>
            <a:ext cx="952500" cy="781050"/>
          </a:xfrm>
          <a:prstGeom prst="rect">
            <a:avLst/>
          </a:prstGeom>
          <a:noFill/>
          <a:ln>
            <a:noFill/>
          </a:ln>
        </p:spPr>
      </p:pic>
      <p:sp>
        <p:nvSpPr>
          <p:cNvPr id="110" name="Google Shape;110;p11"/>
          <p:cNvSpPr txBox="1"/>
          <p:nvPr/>
        </p:nvSpPr>
        <p:spPr>
          <a:xfrm>
            <a:off x="11668087" y="6407020"/>
            <a:ext cx="487219"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lang="fr-FR" sz="1050">
                <a:solidFill>
                  <a:schemeClr val="lt1"/>
                </a:solidFill>
                <a:latin typeface="Open Sans Light"/>
                <a:ea typeface="Open Sans Light"/>
                <a:cs typeface="Open Sans Light"/>
                <a:sym typeface="Open Sans Light"/>
              </a:rPr>
              <a:t>‹#›</a:t>
            </a:fld>
            <a:endParaRPr sz="1050">
              <a:solidFill>
                <a:schemeClr val="lt1"/>
              </a:solidFill>
              <a:latin typeface="Open Sans Light"/>
              <a:ea typeface="Open Sans Light"/>
              <a:cs typeface="Open Sans Light"/>
              <a:sym typeface="Open Sans Light"/>
            </a:endParaRPr>
          </a:p>
        </p:txBody>
      </p:sp>
      <p:sp>
        <p:nvSpPr>
          <p:cNvPr id="111" name="Google Shape;111;p11"/>
          <p:cNvSpPr txBox="1"/>
          <p:nvPr>
            <p:ph idx="10" type="dt"/>
          </p:nvPr>
        </p:nvSpPr>
        <p:spPr>
          <a:xfrm>
            <a:off x="8007178" y="6364588"/>
            <a:ext cx="1355897"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1"/>
          <p:cNvSpPr txBox="1"/>
          <p:nvPr>
            <p:ph idx="11" type="ftr"/>
          </p:nvPr>
        </p:nvSpPr>
        <p:spPr>
          <a:xfrm>
            <a:off x="9363075" y="6364588"/>
            <a:ext cx="19907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1"/>
          <p:cNvSpPr txBox="1"/>
          <p:nvPr/>
        </p:nvSpPr>
        <p:spPr>
          <a:xfrm>
            <a:off x="660400" y="6408107"/>
            <a:ext cx="2862446" cy="246221"/>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lt1"/>
              </a:buClr>
              <a:buSzPts val="1000"/>
              <a:buFont typeface="Open Sans"/>
              <a:buNone/>
            </a:pPr>
            <a:r>
              <a:rPr b="1" lang="fr-FR" sz="1000" cap="none">
                <a:solidFill>
                  <a:schemeClr val="lt1"/>
                </a:solidFill>
                <a:latin typeface="Open Sans"/>
                <a:ea typeface="Open Sans"/>
                <a:cs typeface="Open Sans"/>
                <a:sym typeface="Open Sans"/>
              </a:rPr>
              <a:t>FOR INTERNAL USE ONLY</a:t>
            </a:r>
            <a:endParaRPr b="1" sz="1000" cap="none">
              <a:solidFill>
                <a:schemeClr val="lt1"/>
              </a:solidFill>
              <a:latin typeface="Open Sans"/>
              <a:ea typeface="Open Sans"/>
              <a:cs typeface="Open Sans"/>
              <a:sym typeface="Open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0" Type="http://schemas.openxmlformats.org/officeDocument/2006/relationships/slideLayout" Target="../slideLayouts/slideLayout14.xml"/><Relationship Id="rId13" Type="http://schemas.openxmlformats.org/officeDocument/2006/relationships/slideLayout" Target="../slideLayouts/slideLayout17.xml"/><Relationship Id="rId12" Type="http://schemas.openxmlformats.org/officeDocument/2006/relationships/slideLayout" Target="../slideLayouts/slideLayout16.xml"/><Relationship Id="rId1" Type="http://schemas.openxmlformats.org/officeDocument/2006/relationships/image" Target="../media/image4.png"/><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9" Type="http://schemas.openxmlformats.org/officeDocument/2006/relationships/slideLayout" Target="../slideLayouts/slideLayout13.xml"/><Relationship Id="rId15" Type="http://schemas.openxmlformats.org/officeDocument/2006/relationships/slideLayout" Target="../slideLayouts/slideLayout19.xml"/><Relationship Id="rId14" Type="http://schemas.openxmlformats.org/officeDocument/2006/relationships/slideLayout" Target="../slideLayouts/slideLayout18.xml"/><Relationship Id="rId17" Type="http://schemas.openxmlformats.org/officeDocument/2006/relationships/slideLayout" Target="../slideLayouts/slideLayout21.xml"/><Relationship Id="rId16" Type="http://schemas.openxmlformats.org/officeDocument/2006/relationships/slideLayout" Target="../slideLayouts/slideLayout20.xml"/><Relationship Id="rId5" Type="http://schemas.openxmlformats.org/officeDocument/2006/relationships/slideLayout" Target="../slideLayouts/slideLayout9.xml"/><Relationship Id="rId19" Type="http://schemas.openxmlformats.org/officeDocument/2006/relationships/theme" Target="../theme/theme1.xml"/><Relationship Id="rId6" Type="http://schemas.openxmlformats.org/officeDocument/2006/relationships/slideLayout" Target="../slideLayouts/slideLayout10.xml"/><Relationship Id="rId18" Type="http://schemas.openxmlformats.org/officeDocument/2006/relationships/slideLayout" Target="../slideLayouts/slideLayout22.xml"/><Relationship Id="rId7" Type="http://schemas.openxmlformats.org/officeDocument/2006/relationships/slideLayout" Target="../slideLayouts/slideLayout11.xml"/><Relationship Id="rId8"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b" bIns="45700" lIns="0" spcFirstLastPara="1" rIns="91425" wrap="square" tIns="45700">
            <a:normAutofit/>
          </a:bodyPr>
          <a:lstStyle>
            <a:lvl1pPr lvl="0" marR="0" rtl="0" algn="l">
              <a:lnSpc>
                <a:spcPct val="100000"/>
              </a:lnSpc>
              <a:spcBef>
                <a:spcPts val="0"/>
              </a:spcBef>
              <a:spcAft>
                <a:spcPts val="0"/>
              </a:spcAft>
              <a:buClr>
                <a:schemeClr val="lt1"/>
              </a:buClr>
              <a:buSzPts val="4400"/>
              <a:buFont typeface="Open Sans Light"/>
              <a:buNone/>
              <a:defRPr b="0" i="0" sz="4400" u="none" cap="none" strike="noStrike">
                <a:solidFill>
                  <a:schemeClr val="lt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0" lIns="0" spcFirstLastPara="1" rIns="0" wrap="square" tIns="72000">
            <a:normAutofit/>
          </a:bodyPr>
          <a:lstStyle>
            <a:lvl1pPr indent="-228600" lvl="0" marL="457200" marR="0" rtl="0" algn="l">
              <a:lnSpc>
                <a:spcPct val="90000"/>
              </a:lnSpc>
              <a:spcBef>
                <a:spcPts val="1000"/>
              </a:spcBef>
              <a:spcAft>
                <a:spcPts val="0"/>
              </a:spcAft>
              <a:buClr>
                <a:schemeClr val="lt1"/>
              </a:buClr>
              <a:buSzPts val="1200"/>
              <a:buFont typeface="Arial"/>
              <a:buNone/>
              <a:defRPr b="0" i="0" sz="1200" u="none" cap="none" strike="noStrike">
                <a:solidFill>
                  <a:schemeClr val="lt1"/>
                </a:solidFill>
                <a:latin typeface="Open Sans Light"/>
                <a:ea typeface="Open Sans Light"/>
                <a:cs typeface="Open Sans Light"/>
                <a:sym typeface="Open Sans Light"/>
              </a:defRPr>
            </a:lvl1pPr>
            <a:lvl2pPr indent="-228600" lvl="1" marL="914400" marR="0" rtl="0" algn="l">
              <a:lnSpc>
                <a:spcPct val="90000"/>
              </a:lnSpc>
              <a:spcBef>
                <a:spcPts val="500"/>
              </a:spcBef>
              <a:spcAft>
                <a:spcPts val="0"/>
              </a:spcAft>
              <a:buClr>
                <a:schemeClr val="lt1"/>
              </a:buClr>
              <a:buSzPts val="2400"/>
              <a:buFont typeface="Arial"/>
              <a:buNone/>
              <a:defRPr b="1" i="0" sz="2400" u="none" cap="none" strike="noStrike">
                <a:solidFill>
                  <a:schemeClr val="lt1"/>
                </a:solidFill>
                <a:latin typeface="Open Sans"/>
                <a:ea typeface="Open Sans"/>
                <a:cs typeface="Open Sans"/>
                <a:sym typeface="Open Sans"/>
              </a:defRPr>
            </a:lvl2pPr>
            <a:lvl3pPr indent="-228600" lvl="2" marL="1371600" marR="0" rtl="0" algn="l">
              <a:lnSpc>
                <a:spcPct val="90000"/>
              </a:lnSpc>
              <a:spcBef>
                <a:spcPts val="500"/>
              </a:spcBef>
              <a:spcAft>
                <a:spcPts val="0"/>
              </a:spcAft>
              <a:buClr>
                <a:schemeClr val="lt1"/>
              </a:buClr>
              <a:buSzPts val="1500"/>
              <a:buFont typeface="Arial"/>
              <a:buNone/>
              <a:defRPr b="0" i="0" sz="1500" u="none" cap="none" strike="noStrike">
                <a:solidFill>
                  <a:schemeClr val="lt1"/>
                </a:solidFill>
                <a:latin typeface="Open Sans"/>
                <a:ea typeface="Open Sans"/>
                <a:cs typeface="Open Sans"/>
                <a:sym typeface="Open Sans"/>
              </a:defRPr>
            </a:lvl3pPr>
            <a:lvl4pPr indent="-228600" lvl="3" marL="1828800" marR="0" rtl="0" algn="l">
              <a:lnSpc>
                <a:spcPct val="90000"/>
              </a:lnSpc>
              <a:spcBef>
                <a:spcPts val="500"/>
              </a:spcBef>
              <a:spcAft>
                <a:spcPts val="0"/>
              </a:spcAft>
              <a:buClr>
                <a:schemeClr val="lt1"/>
              </a:buClr>
              <a:buSzPts val="1100"/>
              <a:buFont typeface="Arial"/>
              <a:buNone/>
              <a:defRPr b="1" i="0" sz="1100" u="none" cap="none" strike="noStrike">
                <a:solidFill>
                  <a:schemeClr val="lt1"/>
                </a:solidFill>
                <a:latin typeface="Open Sans"/>
                <a:ea typeface="Open Sans"/>
                <a:cs typeface="Open Sans"/>
                <a:sym typeface="Open Sans"/>
              </a:defRPr>
            </a:lvl4pPr>
            <a:lvl5pPr indent="-228600" lvl="4" marL="2286000" marR="0" rtl="0" algn="l">
              <a:lnSpc>
                <a:spcPct val="90000"/>
              </a:lnSpc>
              <a:spcBef>
                <a:spcPts val="500"/>
              </a:spcBef>
              <a:spcAft>
                <a:spcPts val="0"/>
              </a:spcAft>
              <a:buClr>
                <a:schemeClr val="lt2"/>
              </a:buClr>
              <a:buSzPts val="1400"/>
              <a:buFont typeface="Open Sans"/>
              <a:buNone/>
              <a:defRPr b="0" i="0" sz="1400" u="none" cap="none" strike="noStrike">
                <a:solidFill>
                  <a:schemeClr val="lt2"/>
                </a:solidFill>
                <a:latin typeface="Open Sans"/>
                <a:ea typeface="Open Sans"/>
                <a:cs typeface="Open Sans"/>
                <a:sym typeface="Open Sans"/>
              </a:defRPr>
            </a:lvl5pPr>
            <a:lvl6pPr indent="-304800" lvl="5" marL="2743200" marR="0" rtl="0" algn="l">
              <a:lnSpc>
                <a:spcPct val="90000"/>
              </a:lnSpc>
              <a:spcBef>
                <a:spcPts val="500"/>
              </a:spcBef>
              <a:spcAft>
                <a:spcPts val="0"/>
              </a:spcAft>
              <a:buClr>
                <a:schemeClr val="lt1"/>
              </a:buClr>
              <a:buSzPts val="1200"/>
              <a:buFont typeface="Open Sans Light"/>
              <a:buChar char="•"/>
              <a:defRPr b="0" i="0" sz="1200" u="none" cap="none" strike="noStrike">
                <a:solidFill>
                  <a:schemeClr val="lt1"/>
                </a:solidFill>
                <a:latin typeface="Open Sans Light"/>
                <a:ea typeface="Open Sans Light"/>
                <a:cs typeface="Open Sans Light"/>
                <a:sym typeface="Open Sans Light"/>
              </a:defRPr>
            </a:lvl6pPr>
            <a:lvl7pPr indent="-304800" lvl="6" marL="3200400" marR="0" rtl="0" algn="l">
              <a:lnSpc>
                <a:spcPct val="90000"/>
              </a:lnSpc>
              <a:spcBef>
                <a:spcPts val="500"/>
              </a:spcBef>
              <a:spcAft>
                <a:spcPts val="0"/>
              </a:spcAft>
              <a:buClr>
                <a:schemeClr val="lt1"/>
              </a:buClr>
              <a:buSzPts val="1200"/>
              <a:buFont typeface="Open Sans SemiBold"/>
              <a:buChar char="&gt;"/>
              <a:defRPr b="0" i="0" sz="1200" u="none" cap="none" strike="noStrike">
                <a:solidFill>
                  <a:schemeClr val="lt1"/>
                </a:solidFill>
                <a:latin typeface="Open Sans Light"/>
                <a:ea typeface="Open Sans Light"/>
                <a:cs typeface="Open Sans Light"/>
                <a:sym typeface="Open Sans Light"/>
              </a:defRPr>
            </a:lvl7pPr>
            <a:lvl8pPr indent="-304800" lvl="7" marL="3657600" marR="0" rtl="0" algn="l">
              <a:lnSpc>
                <a:spcPct val="90000"/>
              </a:lnSpc>
              <a:spcBef>
                <a:spcPts val="500"/>
              </a:spcBef>
              <a:spcAft>
                <a:spcPts val="0"/>
              </a:spcAft>
              <a:buClr>
                <a:schemeClr val="lt1"/>
              </a:buClr>
              <a:buSzPts val="1200"/>
              <a:buFont typeface="Open Sans SemiBold"/>
              <a:buChar char="–"/>
              <a:defRPr b="0" i="0" sz="1200" u="none" cap="none" strike="noStrike">
                <a:solidFill>
                  <a:schemeClr val="lt1"/>
                </a:solidFill>
                <a:latin typeface="Open Sans Light"/>
                <a:ea typeface="Open Sans Light"/>
                <a:cs typeface="Open Sans Light"/>
                <a:sym typeface="Open Sans Light"/>
              </a:defRPr>
            </a:lvl8pPr>
            <a:lvl9pPr indent="-228600" lvl="8" marL="4114800" marR="0" rtl="0" algn="l">
              <a:lnSpc>
                <a:spcPct val="90000"/>
              </a:lnSpc>
              <a:spcBef>
                <a:spcPts val="500"/>
              </a:spcBef>
              <a:spcAft>
                <a:spcPts val="0"/>
              </a:spcAft>
              <a:buClr>
                <a:schemeClr val="lt1"/>
              </a:buClr>
              <a:buSzPts val="1800"/>
              <a:buFont typeface="Arial"/>
              <a:buNone/>
              <a:defRPr b="0" i="0" sz="1800" u="none" cap="none" strike="noStrike">
                <a:solidFill>
                  <a:schemeClr val="lt1"/>
                </a:solidFill>
                <a:latin typeface="Open Sans Light"/>
                <a:ea typeface="Open Sans Light"/>
                <a:cs typeface="Open Sans Light"/>
                <a:sym typeface="Open Sans Light"/>
              </a:defRPr>
            </a:lvl9pPr>
          </a:lstStyle>
          <a:p/>
        </p:txBody>
      </p:sp>
      <p:pic>
        <p:nvPicPr>
          <p:cNvPr id="12" name="Google Shape;12;p1"/>
          <p:cNvPicPr preferRelativeResize="0"/>
          <p:nvPr/>
        </p:nvPicPr>
        <p:blipFill rotWithShape="1">
          <a:blip r:embed="rId1">
            <a:alphaModFix/>
          </a:blip>
          <a:srcRect b="0" l="0" r="0" t="0"/>
          <a:stretch/>
        </p:blipFill>
        <p:spPr>
          <a:xfrm>
            <a:off x="11239500" y="6076950"/>
            <a:ext cx="952500" cy="781050"/>
          </a:xfrm>
          <a:prstGeom prst="rect">
            <a:avLst/>
          </a:prstGeom>
          <a:noFill/>
          <a:ln>
            <a:noFill/>
          </a:ln>
        </p:spPr>
      </p:pic>
      <p:sp>
        <p:nvSpPr>
          <p:cNvPr id="13" name="Google Shape;13;p1"/>
          <p:cNvSpPr txBox="1"/>
          <p:nvPr/>
        </p:nvSpPr>
        <p:spPr>
          <a:xfrm>
            <a:off x="11607127" y="6407020"/>
            <a:ext cx="487219"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0" i="0" lang="fr-FR" sz="1050" u="none" cap="none" strike="noStrike">
                <a:solidFill>
                  <a:schemeClr val="dk1"/>
                </a:solidFill>
                <a:latin typeface="Open Sans Light"/>
                <a:ea typeface="Open Sans Light"/>
                <a:cs typeface="Open Sans Light"/>
                <a:sym typeface="Open Sans Light"/>
              </a:rPr>
              <a:t>‹#›</a:t>
            </a:fld>
            <a:endParaRPr b="0" i="0" sz="1050" u="none" cap="none" strike="noStrike">
              <a:solidFill>
                <a:schemeClr val="dk1"/>
              </a:solidFill>
              <a:latin typeface="Open Sans Light"/>
              <a:ea typeface="Open Sans Light"/>
              <a:cs typeface="Open Sans Light"/>
              <a:sym typeface="Open Sans Light"/>
            </a:endParaRPr>
          </a:p>
        </p:txBody>
      </p:sp>
      <p:sp>
        <p:nvSpPr>
          <p:cNvPr id="14" name="Google Shape;14;p1"/>
          <p:cNvSpPr txBox="1"/>
          <p:nvPr>
            <p:ph idx="11" type="ftr"/>
          </p:nvPr>
        </p:nvSpPr>
        <p:spPr>
          <a:xfrm>
            <a:off x="9363075" y="6364588"/>
            <a:ext cx="1990725"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chemeClr val="lt1"/>
                </a:solidFill>
                <a:latin typeface="Open Sans Light"/>
                <a:ea typeface="Open Sans Light"/>
                <a:cs typeface="Open Sans Light"/>
                <a:sym typeface="Open Sans Light"/>
              </a:defRPr>
            </a:lvl1pPr>
            <a:lvl2pPr lvl="1" marR="0" rtl="0" algn="l">
              <a:spcBef>
                <a:spcPts val="0"/>
              </a:spcBef>
              <a:spcAft>
                <a:spcPts val="0"/>
              </a:spcAft>
              <a:buSzPts val="1400"/>
              <a:buNone/>
              <a:defRPr b="0" i="0" sz="1800" u="none" cap="none" strike="noStrike">
                <a:solidFill>
                  <a:schemeClr val="lt1"/>
                </a:solidFill>
                <a:latin typeface="Open Sans Light"/>
                <a:ea typeface="Open Sans Light"/>
                <a:cs typeface="Open Sans Light"/>
                <a:sym typeface="Open Sans Light"/>
              </a:defRPr>
            </a:lvl2pPr>
            <a:lvl3pPr lvl="2" marR="0" rtl="0" algn="l">
              <a:spcBef>
                <a:spcPts val="0"/>
              </a:spcBef>
              <a:spcAft>
                <a:spcPts val="0"/>
              </a:spcAft>
              <a:buSzPts val="1400"/>
              <a:buNone/>
              <a:defRPr b="0" i="0" sz="1800" u="none" cap="none" strike="noStrike">
                <a:solidFill>
                  <a:schemeClr val="lt1"/>
                </a:solidFill>
                <a:latin typeface="Open Sans Light"/>
                <a:ea typeface="Open Sans Light"/>
                <a:cs typeface="Open Sans Light"/>
                <a:sym typeface="Open Sans Light"/>
              </a:defRPr>
            </a:lvl3pPr>
            <a:lvl4pPr lvl="3" marR="0" rtl="0" algn="l">
              <a:spcBef>
                <a:spcPts val="0"/>
              </a:spcBef>
              <a:spcAft>
                <a:spcPts val="0"/>
              </a:spcAft>
              <a:buSzPts val="1400"/>
              <a:buNone/>
              <a:defRPr b="0" i="0" sz="1800" u="none" cap="none" strike="noStrike">
                <a:solidFill>
                  <a:schemeClr val="lt1"/>
                </a:solidFill>
                <a:latin typeface="Open Sans Light"/>
                <a:ea typeface="Open Sans Light"/>
                <a:cs typeface="Open Sans Light"/>
                <a:sym typeface="Open Sans Light"/>
              </a:defRPr>
            </a:lvl4pPr>
            <a:lvl5pPr lvl="4" marR="0" rtl="0" algn="l">
              <a:spcBef>
                <a:spcPts val="0"/>
              </a:spcBef>
              <a:spcAft>
                <a:spcPts val="0"/>
              </a:spcAft>
              <a:buSzPts val="1400"/>
              <a:buNone/>
              <a:defRPr b="0" i="0" sz="1800" u="none" cap="none" strike="noStrike">
                <a:solidFill>
                  <a:schemeClr val="lt1"/>
                </a:solidFill>
                <a:latin typeface="Open Sans Light"/>
                <a:ea typeface="Open Sans Light"/>
                <a:cs typeface="Open Sans Light"/>
                <a:sym typeface="Open Sans Light"/>
              </a:defRPr>
            </a:lvl5pPr>
            <a:lvl6pPr lvl="5" marR="0" rtl="0" algn="l">
              <a:spcBef>
                <a:spcPts val="0"/>
              </a:spcBef>
              <a:spcAft>
                <a:spcPts val="0"/>
              </a:spcAft>
              <a:buSzPts val="1400"/>
              <a:buNone/>
              <a:defRPr b="0" i="0" sz="1800" u="none" cap="none" strike="noStrike">
                <a:solidFill>
                  <a:schemeClr val="lt1"/>
                </a:solidFill>
                <a:latin typeface="Open Sans Light"/>
                <a:ea typeface="Open Sans Light"/>
                <a:cs typeface="Open Sans Light"/>
                <a:sym typeface="Open Sans Light"/>
              </a:defRPr>
            </a:lvl6pPr>
            <a:lvl7pPr lvl="6" marR="0" rtl="0" algn="l">
              <a:spcBef>
                <a:spcPts val="0"/>
              </a:spcBef>
              <a:spcAft>
                <a:spcPts val="0"/>
              </a:spcAft>
              <a:buSzPts val="1400"/>
              <a:buNone/>
              <a:defRPr b="0" i="0" sz="1800" u="none" cap="none" strike="noStrike">
                <a:solidFill>
                  <a:schemeClr val="lt1"/>
                </a:solidFill>
                <a:latin typeface="Open Sans Light"/>
                <a:ea typeface="Open Sans Light"/>
                <a:cs typeface="Open Sans Light"/>
                <a:sym typeface="Open Sans Light"/>
              </a:defRPr>
            </a:lvl7pPr>
            <a:lvl8pPr lvl="7" marR="0" rtl="0" algn="l">
              <a:spcBef>
                <a:spcPts val="0"/>
              </a:spcBef>
              <a:spcAft>
                <a:spcPts val="0"/>
              </a:spcAft>
              <a:buSzPts val="1400"/>
              <a:buNone/>
              <a:defRPr b="0" i="0" sz="1800" u="none" cap="none" strike="noStrike">
                <a:solidFill>
                  <a:schemeClr val="lt1"/>
                </a:solidFill>
                <a:latin typeface="Open Sans Light"/>
                <a:ea typeface="Open Sans Light"/>
                <a:cs typeface="Open Sans Light"/>
                <a:sym typeface="Open Sans Light"/>
              </a:defRPr>
            </a:lvl8pPr>
            <a:lvl9pPr lvl="8" marR="0" rtl="0" algn="l">
              <a:spcBef>
                <a:spcPts val="0"/>
              </a:spcBef>
              <a:spcAft>
                <a:spcPts val="0"/>
              </a:spcAft>
              <a:buSzPts val="1400"/>
              <a:buNone/>
              <a:defRPr b="0" i="0" sz="1800" u="none" cap="none" strike="noStrike">
                <a:solidFill>
                  <a:schemeClr val="lt1"/>
                </a:solidFill>
                <a:latin typeface="Open Sans Light"/>
                <a:ea typeface="Open Sans Light"/>
                <a:cs typeface="Open Sans Light"/>
                <a:sym typeface="Open Sans Light"/>
              </a:defRPr>
            </a:lvl9pPr>
          </a:lstStyle>
          <a:p/>
        </p:txBody>
      </p:sp>
      <p:sp>
        <p:nvSpPr>
          <p:cNvPr id="15" name="Google Shape;15;p1"/>
          <p:cNvSpPr txBox="1"/>
          <p:nvPr>
            <p:ph idx="10" type="dt"/>
          </p:nvPr>
        </p:nvSpPr>
        <p:spPr>
          <a:xfrm>
            <a:off x="8007178" y="6364588"/>
            <a:ext cx="1355897"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chemeClr val="lt1"/>
                </a:solidFill>
                <a:latin typeface="Open Sans Light"/>
                <a:ea typeface="Open Sans Light"/>
                <a:cs typeface="Open Sans Light"/>
                <a:sym typeface="Open Sans Light"/>
              </a:defRPr>
            </a:lvl1pPr>
            <a:lvl2pPr lvl="1" marR="0" rtl="0" algn="l">
              <a:spcBef>
                <a:spcPts val="0"/>
              </a:spcBef>
              <a:spcAft>
                <a:spcPts val="0"/>
              </a:spcAft>
              <a:buSzPts val="1400"/>
              <a:buNone/>
              <a:defRPr b="0" i="0" sz="1800" u="none" cap="none" strike="noStrike">
                <a:solidFill>
                  <a:schemeClr val="lt1"/>
                </a:solidFill>
                <a:latin typeface="Open Sans Light"/>
                <a:ea typeface="Open Sans Light"/>
                <a:cs typeface="Open Sans Light"/>
                <a:sym typeface="Open Sans Light"/>
              </a:defRPr>
            </a:lvl2pPr>
            <a:lvl3pPr lvl="2" marR="0" rtl="0" algn="l">
              <a:spcBef>
                <a:spcPts val="0"/>
              </a:spcBef>
              <a:spcAft>
                <a:spcPts val="0"/>
              </a:spcAft>
              <a:buSzPts val="1400"/>
              <a:buNone/>
              <a:defRPr b="0" i="0" sz="1800" u="none" cap="none" strike="noStrike">
                <a:solidFill>
                  <a:schemeClr val="lt1"/>
                </a:solidFill>
                <a:latin typeface="Open Sans Light"/>
                <a:ea typeface="Open Sans Light"/>
                <a:cs typeface="Open Sans Light"/>
                <a:sym typeface="Open Sans Light"/>
              </a:defRPr>
            </a:lvl3pPr>
            <a:lvl4pPr lvl="3" marR="0" rtl="0" algn="l">
              <a:spcBef>
                <a:spcPts val="0"/>
              </a:spcBef>
              <a:spcAft>
                <a:spcPts val="0"/>
              </a:spcAft>
              <a:buSzPts val="1400"/>
              <a:buNone/>
              <a:defRPr b="0" i="0" sz="1800" u="none" cap="none" strike="noStrike">
                <a:solidFill>
                  <a:schemeClr val="lt1"/>
                </a:solidFill>
                <a:latin typeface="Open Sans Light"/>
                <a:ea typeface="Open Sans Light"/>
                <a:cs typeface="Open Sans Light"/>
                <a:sym typeface="Open Sans Light"/>
              </a:defRPr>
            </a:lvl4pPr>
            <a:lvl5pPr lvl="4" marR="0" rtl="0" algn="l">
              <a:spcBef>
                <a:spcPts val="0"/>
              </a:spcBef>
              <a:spcAft>
                <a:spcPts val="0"/>
              </a:spcAft>
              <a:buSzPts val="1400"/>
              <a:buNone/>
              <a:defRPr b="0" i="0" sz="1800" u="none" cap="none" strike="noStrike">
                <a:solidFill>
                  <a:schemeClr val="lt1"/>
                </a:solidFill>
                <a:latin typeface="Open Sans Light"/>
                <a:ea typeface="Open Sans Light"/>
                <a:cs typeface="Open Sans Light"/>
                <a:sym typeface="Open Sans Light"/>
              </a:defRPr>
            </a:lvl5pPr>
            <a:lvl6pPr lvl="5" marR="0" rtl="0" algn="l">
              <a:spcBef>
                <a:spcPts val="0"/>
              </a:spcBef>
              <a:spcAft>
                <a:spcPts val="0"/>
              </a:spcAft>
              <a:buSzPts val="1400"/>
              <a:buNone/>
              <a:defRPr b="0" i="0" sz="1800" u="none" cap="none" strike="noStrike">
                <a:solidFill>
                  <a:schemeClr val="lt1"/>
                </a:solidFill>
                <a:latin typeface="Open Sans Light"/>
                <a:ea typeface="Open Sans Light"/>
                <a:cs typeface="Open Sans Light"/>
                <a:sym typeface="Open Sans Light"/>
              </a:defRPr>
            </a:lvl6pPr>
            <a:lvl7pPr lvl="6" marR="0" rtl="0" algn="l">
              <a:spcBef>
                <a:spcPts val="0"/>
              </a:spcBef>
              <a:spcAft>
                <a:spcPts val="0"/>
              </a:spcAft>
              <a:buSzPts val="1400"/>
              <a:buNone/>
              <a:defRPr b="0" i="0" sz="1800" u="none" cap="none" strike="noStrike">
                <a:solidFill>
                  <a:schemeClr val="lt1"/>
                </a:solidFill>
                <a:latin typeface="Open Sans Light"/>
                <a:ea typeface="Open Sans Light"/>
                <a:cs typeface="Open Sans Light"/>
                <a:sym typeface="Open Sans Light"/>
              </a:defRPr>
            </a:lvl7pPr>
            <a:lvl8pPr lvl="7" marR="0" rtl="0" algn="l">
              <a:spcBef>
                <a:spcPts val="0"/>
              </a:spcBef>
              <a:spcAft>
                <a:spcPts val="0"/>
              </a:spcAft>
              <a:buSzPts val="1400"/>
              <a:buNone/>
              <a:defRPr b="0" i="0" sz="1800" u="none" cap="none" strike="noStrike">
                <a:solidFill>
                  <a:schemeClr val="lt1"/>
                </a:solidFill>
                <a:latin typeface="Open Sans Light"/>
                <a:ea typeface="Open Sans Light"/>
                <a:cs typeface="Open Sans Light"/>
                <a:sym typeface="Open Sans Light"/>
              </a:defRPr>
            </a:lvl8pPr>
            <a:lvl9pPr lvl="8" marR="0" rtl="0" algn="l">
              <a:spcBef>
                <a:spcPts val="0"/>
              </a:spcBef>
              <a:spcAft>
                <a:spcPts val="0"/>
              </a:spcAft>
              <a:buSzPts val="1400"/>
              <a:buNone/>
              <a:defRPr b="0" i="0" sz="1800" u="none" cap="none" strike="noStrike">
                <a:solidFill>
                  <a:schemeClr val="lt1"/>
                </a:solidFill>
                <a:latin typeface="Open Sans Light"/>
                <a:ea typeface="Open Sans Light"/>
                <a:cs typeface="Open Sans Light"/>
                <a:sym typeface="Open Sans Light"/>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9" name="Shape 59"/>
        <p:cNvGrpSpPr/>
        <p:nvPr/>
      </p:nvGrpSpPr>
      <p:grpSpPr>
        <a:xfrm>
          <a:off x="0" y="0"/>
          <a:ext cx="0" cy="0"/>
          <a:chOff x="0" y="0"/>
          <a:chExt cx="0" cy="0"/>
        </a:xfrm>
      </p:grpSpPr>
      <p:sp>
        <p:nvSpPr>
          <p:cNvPr id="60" name="Google Shape;60;p7"/>
          <p:cNvSpPr txBox="1"/>
          <p:nvPr>
            <p:ph type="title"/>
          </p:nvPr>
        </p:nvSpPr>
        <p:spPr>
          <a:xfrm>
            <a:off x="838200" y="365125"/>
            <a:ext cx="10515600" cy="1325563"/>
          </a:xfrm>
          <a:prstGeom prst="rect">
            <a:avLst/>
          </a:prstGeom>
          <a:noFill/>
          <a:ln>
            <a:noFill/>
          </a:ln>
        </p:spPr>
        <p:txBody>
          <a:bodyPr anchorCtr="0" anchor="b" bIns="45700" lIns="0" spcFirstLastPara="1" rIns="91425" wrap="square" tIns="45700">
            <a:normAutofit/>
          </a:bodyPr>
          <a:lstStyle>
            <a:lvl1pPr lvl="0" marR="0" rtl="0" algn="l">
              <a:lnSpc>
                <a:spcPct val="100000"/>
              </a:lnSpc>
              <a:spcBef>
                <a:spcPts val="0"/>
              </a:spcBef>
              <a:spcAft>
                <a:spcPts val="0"/>
              </a:spcAft>
              <a:buClr>
                <a:schemeClr val="dk1"/>
              </a:buClr>
              <a:buSzPts val="4400"/>
              <a:buFont typeface="Open Sans Light"/>
              <a:buNone/>
              <a:defRPr b="0" i="0" sz="4400" u="none" cap="none" strike="noStrik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 name="Google Shape;61;p7"/>
          <p:cNvSpPr txBox="1"/>
          <p:nvPr>
            <p:ph idx="1" type="body"/>
          </p:nvPr>
        </p:nvSpPr>
        <p:spPr>
          <a:xfrm>
            <a:off x="838200" y="1825625"/>
            <a:ext cx="10515600" cy="4351338"/>
          </a:xfrm>
          <a:prstGeom prst="rect">
            <a:avLst/>
          </a:prstGeom>
          <a:noFill/>
          <a:ln>
            <a:noFill/>
          </a:ln>
        </p:spPr>
        <p:txBody>
          <a:bodyPr anchorCtr="0" anchor="t" bIns="0" lIns="0" spcFirstLastPara="1" rIns="0" wrap="square" tIns="72000">
            <a:normAutofit/>
          </a:bodyPr>
          <a:lstStyle>
            <a:lvl1pPr indent="-228600" lvl="0" marL="457200" marR="0" rtl="0" algn="l">
              <a:lnSpc>
                <a:spcPct val="90000"/>
              </a:lnSpc>
              <a:spcBef>
                <a:spcPts val="1000"/>
              </a:spcBef>
              <a:spcAft>
                <a:spcPts val="0"/>
              </a:spcAft>
              <a:buClr>
                <a:schemeClr val="dk1"/>
              </a:buClr>
              <a:buSzPts val="1200"/>
              <a:buFont typeface="Arial"/>
              <a:buNone/>
              <a:defRPr b="0" i="0" sz="1200" u="none" cap="none" strike="noStrike">
                <a:solidFill>
                  <a:schemeClr val="dk1"/>
                </a:solidFill>
                <a:latin typeface="Open Sans Light"/>
                <a:ea typeface="Open Sans Light"/>
                <a:cs typeface="Open Sans Light"/>
                <a:sym typeface="Open Sans Light"/>
              </a:defRPr>
            </a:lvl1pPr>
            <a:lvl2pPr indent="-228600" lvl="1" marL="914400" marR="0" rtl="0" algn="l">
              <a:lnSpc>
                <a:spcPct val="90000"/>
              </a:lnSpc>
              <a:spcBef>
                <a:spcPts val="500"/>
              </a:spcBef>
              <a:spcAft>
                <a:spcPts val="0"/>
              </a:spcAft>
              <a:buClr>
                <a:schemeClr val="dk1"/>
              </a:buClr>
              <a:buSzPts val="2400"/>
              <a:buFont typeface="Arial"/>
              <a:buNone/>
              <a:defRPr b="1" i="0" sz="2400" u="none" cap="none" strike="noStrike">
                <a:solidFill>
                  <a:schemeClr val="dk1"/>
                </a:solidFill>
                <a:latin typeface="Open Sans"/>
                <a:ea typeface="Open Sans"/>
                <a:cs typeface="Open Sans"/>
                <a:sym typeface="Open Sans"/>
              </a:defRPr>
            </a:lvl2pPr>
            <a:lvl3pPr indent="-228600" lvl="2" marL="1371600" marR="0" rtl="0" algn="l">
              <a:lnSpc>
                <a:spcPct val="90000"/>
              </a:lnSpc>
              <a:spcBef>
                <a:spcPts val="500"/>
              </a:spcBef>
              <a:spcAft>
                <a:spcPts val="0"/>
              </a:spcAft>
              <a:buClr>
                <a:schemeClr val="dk1"/>
              </a:buClr>
              <a:buSzPts val="1500"/>
              <a:buFont typeface="Arial"/>
              <a:buNone/>
              <a:defRPr b="0" i="0" sz="1500" u="none" cap="none" strike="noStrike">
                <a:solidFill>
                  <a:schemeClr val="dk1"/>
                </a:solidFill>
                <a:latin typeface="Open Sans"/>
                <a:ea typeface="Open Sans"/>
                <a:cs typeface="Open Sans"/>
                <a:sym typeface="Open Sans"/>
              </a:defRPr>
            </a:lvl3pPr>
            <a:lvl4pPr indent="-228600" lvl="3" marL="1828800" marR="0" rtl="0" algn="l">
              <a:lnSpc>
                <a:spcPct val="90000"/>
              </a:lnSpc>
              <a:spcBef>
                <a:spcPts val="500"/>
              </a:spcBef>
              <a:spcAft>
                <a:spcPts val="0"/>
              </a:spcAft>
              <a:buClr>
                <a:schemeClr val="dk1"/>
              </a:buClr>
              <a:buSzPts val="1100"/>
              <a:buFont typeface="Arial"/>
              <a:buNone/>
              <a:defRPr b="1" i="0" sz="1100" u="none" cap="none" strike="noStrike">
                <a:solidFill>
                  <a:schemeClr val="dk1"/>
                </a:solidFill>
                <a:latin typeface="Open Sans"/>
                <a:ea typeface="Open Sans"/>
                <a:cs typeface="Open Sans"/>
                <a:sym typeface="Open Sans"/>
              </a:defRPr>
            </a:lvl4pPr>
            <a:lvl5pPr indent="-228600" lvl="4" marL="2286000" marR="0" rtl="0" algn="l">
              <a:lnSpc>
                <a:spcPct val="90000"/>
              </a:lnSpc>
              <a:spcBef>
                <a:spcPts val="500"/>
              </a:spcBef>
              <a:spcAft>
                <a:spcPts val="0"/>
              </a:spcAft>
              <a:buClr>
                <a:schemeClr val="dk2"/>
              </a:buClr>
              <a:buSzPts val="1400"/>
              <a:buFont typeface="Open Sans"/>
              <a:buNone/>
              <a:defRPr b="0" i="0" sz="1400" u="none" cap="none" strike="noStrike">
                <a:solidFill>
                  <a:schemeClr val="dk2"/>
                </a:solidFill>
                <a:latin typeface="Open Sans"/>
                <a:ea typeface="Open Sans"/>
                <a:cs typeface="Open Sans"/>
                <a:sym typeface="Open Sans"/>
              </a:defRPr>
            </a:lvl5pPr>
            <a:lvl6pPr indent="-304800" lvl="5" marL="2743200" marR="0" rtl="0" algn="l">
              <a:lnSpc>
                <a:spcPct val="90000"/>
              </a:lnSpc>
              <a:spcBef>
                <a:spcPts val="500"/>
              </a:spcBef>
              <a:spcAft>
                <a:spcPts val="0"/>
              </a:spcAft>
              <a:buClr>
                <a:schemeClr val="dk1"/>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6pPr>
            <a:lvl7pPr indent="-304800" lvl="6" marL="3200400" marR="0" rtl="0" algn="l">
              <a:lnSpc>
                <a:spcPct val="90000"/>
              </a:lnSpc>
              <a:spcBef>
                <a:spcPts val="500"/>
              </a:spcBef>
              <a:spcAft>
                <a:spcPts val="0"/>
              </a:spcAft>
              <a:buClr>
                <a:schemeClr val="dk1"/>
              </a:buClr>
              <a:buSzPts val="1200"/>
              <a:buFont typeface="Open Sans SemiBold"/>
              <a:buChar char="&gt;"/>
              <a:defRPr b="0" i="0" sz="1200" u="none" cap="none" strike="noStrike">
                <a:solidFill>
                  <a:schemeClr val="dk1"/>
                </a:solidFill>
                <a:latin typeface="Open Sans Light"/>
                <a:ea typeface="Open Sans Light"/>
                <a:cs typeface="Open Sans Light"/>
                <a:sym typeface="Open Sans Light"/>
              </a:defRPr>
            </a:lvl7pPr>
            <a:lvl8pPr indent="-304800" lvl="7" marL="3657600" marR="0" rtl="0" algn="l">
              <a:lnSpc>
                <a:spcPct val="90000"/>
              </a:lnSpc>
              <a:spcBef>
                <a:spcPts val="500"/>
              </a:spcBef>
              <a:spcAft>
                <a:spcPts val="0"/>
              </a:spcAft>
              <a:buClr>
                <a:schemeClr val="dk1"/>
              </a:buClr>
              <a:buSzPts val="1200"/>
              <a:buFont typeface="Open Sans SemiBold"/>
              <a:buChar char="–"/>
              <a:defRPr b="0" i="0" sz="1200" u="none" cap="none" strike="noStrike">
                <a:solidFill>
                  <a:schemeClr val="dk1"/>
                </a:solidFill>
                <a:latin typeface="Open Sans Light"/>
                <a:ea typeface="Open Sans Light"/>
                <a:cs typeface="Open Sans Light"/>
                <a:sym typeface="Open Sans Light"/>
              </a:defRPr>
            </a:lvl8pPr>
            <a:lvl9pPr indent="-228600" lvl="8" marL="4114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Open Sans Light"/>
                <a:ea typeface="Open Sans Light"/>
                <a:cs typeface="Open Sans Light"/>
                <a:sym typeface="Open Sans Light"/>
              </a:defRPr>
            </a:lvl9pPr>
          </a:lstStyle>
          <a:p/>
        </p:txBody>
      </p:sp>
      <p:pic>
        <p:nvPicPr>
          <p:cNvPr id="62" name="Google Shape;62;p7"/>
          <p:cNvPicPr preferRelativeResize="0"/>
          <p:nvPr/>
        </p:nvPicPr>
        <p:blipFill rotWithShape="1">
          <a:blip r:embed="rId1">
            <a:alphaModFix/>
          </a:blip>
          <a:srcRect b="0" l="0" r="0" t="0"/>
          <a:stretch/>
        </p:blipFill>
        <p:spPr>
          <a:xfrm>
            <a:off x="11239500" y="6076950"/>
            <a:ext cx="952500" cy="781050"/>
          </a:xfrm>
          <a:prstGeom prst="rect">
            <a:avLst/>
          </a:prstGeom>
          <a:noFill/>
          <a:ln>
            <a:noFill/>
          </a:ln>
        </p:spPr>
      </p:pic>
      <p:sp>
        <p:nvSpPr>
          <p:cNvPr id="63" name="Google Shape;63;p7"/>
          <p:cNvSpPr txBox="1"/>
          <p:nvPr/>
        </p:nvSpPr>
        <p:spPr>
          <a:xfrm>
            <a:off x="11607127" y="6407020"/>
            <a:ext cx="487219"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0" i="0" lang="fr-FR" sz="1050" u="none" cap="none" strike="noStrike">
                <a:solidFill>
                  <a:schemeClr val="lt1"/>
                </a:solidFill>
                <a:latin typeface="Open Sans Light"/>
                <a:ea typeface="Open Sans Light"/>
                <a:cs typeface="Open Sans Light"/>
                <a:sym typeface="Open Sans Light"/>
              </a:rPr>
              <a:t>‹#›</a:t>
            </a:fld>
            <a:endParaRPr b="0" i="0" sz="1050" u="none" cap="none" strike="noStrike">
              <a:solidFill>
                <a:schemeClr val="lt1"/>
              </a:solidFill>
              <a:latin typeface="Open Sans Light"/>
              <a:ea typeface="Open Sans Light"/>
              <a:cs typeface="Open Sans Light"/>
              <a:sym typeface="Open Sans Light"/>
            </a:endParaRPr>
          </a:p>
        </p:txBody>
      </p:sp>
      <p:sp>
        <p:nvSpPr>
          <p:cNvPr id="64" name="Google Shape;64;p7"/>
          <p:cNvSpPr txBox="1"/>
          <p:nvPr>
            <p:ph idx="11" type="ftr"/>
          </p:nvPr>
        </p:nvSpPr>
        <p:spPr>
          <a:xfrm>
            <a:off x="9363075" y="6364588"/>
            <a:ext cx="1990725"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chemeClr val="dk1"/>
                </a:solidFill>
                <a:latin typeface="Open Sans Light"/>
                <a:ea typeface="Open Sans Light"/>
                <a:cs typeface="Open Sans Light"/>
                <a:sym typeface="Open Sans Light"/>
              </a:defRPr>
            </a:lvl1pPr>
            <a:lvl2pPr lvl="1"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2pPr>
            <a:lvl3pPr lvl="2"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3pPr>
            <a:lvl4pPr lvl="3"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4pPr>
            <a:lvl5pPr lvl="4"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5pPr>
            <a:lvl6pPr lvl="5"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6pPr>
            <a:lvl7pPr lvl="6"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7pPr>
            <a:lvl8pPr lvl="7"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8pPr>
            <a:lvl9pPr lvl="8"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9pPr>
          </a:lstStyle>
          <a:p/>
        </p:txBody>
      </p:sp>
      <p:sp>
        <p:nvSpPr>
          <p:cNvPr id="65" name="Google Shape;65;p7"/>
          <p:cNvSpPr txBox="1"/>
          <p:nvPr>
            <p:ph idx="10" type="dt"/>
          </p:nvPr>
        </p:nvSpPr>
        <p:spPr>
          <a:xfrm>
            <a:off x="8007178" y="6364588"/>
            <a:ext cx="1355897"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chemeClr val="dk1"/>
                </a:solidFill>
                <a:latin typeface="Open Sans Light"/>
                <a:ea typeface="Open Sans Light"/>
                <a:cs typeface="Open Sans Light"/>
                <a:sym typeface="Open Sans Light"/>
              </a:defRPr>
            </a:lvl1pPr>
            <a:lvl2pPr lvl="1"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2pPr>
            <a:lvl3pPr lvl="2"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3pPr>
            <a:lvl4pPr lvl="3"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4pPr>
            <a:lvl5pPr lvl="4"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5pPr>
            <a:lvl6pPr lvl="5"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6pPr>
            <a:lvl7pPr lvl="6"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7pPr>
            <a:lvl8pPr lvl="7"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8pPr>
            <a:lvl9pPr lvl="8"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9pPr>
          </a:lstStyle>
          <a:p/>
        </p:txBody>
      </p:sp>
    </p:spTree>
  </p:cSld>
  <p:clrMap accent1="accent1" accent2="accent2" accent3="accent3" accent4="accent4" accent5="accent5" accent6="accent6" bg1="lt1" bg2="dk2" tx1="dk1" tx2="lt2" folHlink="folHlink" hlink="hlink"/>
  <p:sldLayoutIdLst>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30.jpg"/><Relationship Id="rId4" Type="http://schemas.openxmlformats.org/officeDocument/2006/relationships/image" Target="../media/image20.png"/><Relationship Id="rId5" Type="http://schemas.openxmlformats.org/officeDocument/2006/relationships/image" Target="../media/image19.png"/><Relationship Id="rId6" Type="http://schemas.openxmlformats.org/officeDocument/2006/relationships/image" Target="../media/image11.png"/><Relationship Id="rId7" Type="http://schemas.openxmlformats.org/officeDocument/2006/relationships/image" Target="../media/image14.png"/><Relationship Id="rId8"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6.png"/><Relationship Id="rId4" Type="http://schemas.openxmlformats.org/officeDocument/2006/relationships/image" Target="../media/image18.png"/><Relationship Id="rId5"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5.png"/><Relationship Id="rId4" Type="http://schemas.openxmlformats.org/officeDocument/2006/relationships/image" Target="../media/image21.png"/><Relationship Id="rId5" Type="http://schemas.openxmlformats.org/officeDocument/2006/relationships/image" Target="../media/image24.png"/><Relationship Id="rId6" Type="http://schemas.openxmlformats.org/officeDocument/2006/relationships/image" Target="../media/image22.png"/><Relationship Id="rId7"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8.png"/><Relationship Id="rId4" Type="http://schemas.openxmlformats.org/officeDocument/2006/relationships/image" Target="../media/image23.png"/><Relationship Id="rId5"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s://digital-cleanup-day.fr/" TargetMode="Externa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25"/>
          <p:cNvPicPr preferRelativeResize="0"/>
          <p:nvPr/>
        </p:nvPicPr>
        <p:blipFill rotWithShape="1">
          <a:blip r:embed="rId3">
            <a:alphaModFix/>
          </a:blip>
          <a:srcRect b="0" l="0" r="20350" t="0"/>
          <a:stretch/>
        </p:blipFill>
        <p:spPr>
          <a:xfrm>
            <a:off x="4004450" y="0"/>
            <a:ext cx="8187552" cy="6858000"/>
          </a:xfrm>
          <a:prstGeom prst="rect">
            <a:avLst/>
          </a:prstGeom>
          <a:noFill/>
          <a:ln>
            <a:noFill/>
          </a:ln>
        </p:spPr>
      </p:pic>
      <p:sp>
        <p:nvSpPr>
          <p:cNvPr id="226" name="Google Shape;226;p25"/>
          <p:cNvSpPr txBox="1"/>
          <p:nvPr>
            <p:ph idx="3" type="body"/>
          </p:nvPr>
        </p:nvSpPr>
        <p:spPr>
          <a:xfrm>
            <a:off x="676275" y="2968625"/>
            <a:ext cx="4924500" cy="1527300"/>
          </a:xfrm>
          <a:prstGeom prst="rect">
            <a:avLst/>
          </a:prstGeom>
          <a:noFill/>
          <a:ln>
            <a:noFill/>
          </a:ln>
        </p:spPr>
        <p:txBody>
          <a:bodyPr anchorCtr="0" anchor="b" bIns="0" lIns="0" spcFirstLastPara="1" rIns="0" wrap="square" tIns="72000">
            <a:normAutofit/>
          </a:bodyPr>
          <a:lstStyle/>
          <a:p>
            <a:pPr indent="0" lvl="0" marL="0" rtl="0" algn="l">
              <a:lnSpc>
                <a:spcPct val="90000"/>
              </a:lnSpc>
              <a:spcBef>
                <a:spcPts val="0"/>
              </a:spcBef>
              <a:spcAft>
                <a:spcPts val="0"/>
              </a:spcAft>
              <a:buClr>
                <a:schemeClr val="lt1"/>
              </a:buClr>
              <a:buSzPts val="4400"/>
              <a:buNone/>
            </a:pPr>
            <a:r>
              <a:rPr lang="fr-FR"/>
              <a:t>Delta Clean-Up Week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4"/>
          <p:cNvSpPr txBox="1"/>
          <p:nvPr>
            <p:ph idx="3" type="body"/>
          </p:nvPr>
        </p:nvSpPr>
        <p:spPr>
          <a:xfrm>
            <a:off x="675375" y="1704975"/>
            <a:ext cx="10691700" cy="3051600"/>
          </a:xfrm>
          <a:prstGeom prst="rect">
            <a:avLst/>
          </a:prstGeom>
        </p:spPr>
        <p:txBody>
          <a:bodyPr anchorCtr="0" anchor="t" bIns="0" lIns="0" spcFirstLastPara="1" rIns="0" wrap="square" tIns="72000">
            <a:normAutofit/>
          </a:bodyPr>
          <a:lstStyle/>
          <a:p>
            <a:pPr indent="0" lvl="0" marL="0" rtl="0" algn="l">
              <a:lnSpc>
                <a:spcPct val="115000"/>
              </a:lnSpc>
              <a:spcBef>
                <a:spcPts val="1000"/>
              </a:spcBef>
              <a:spcAft>
                <a:spcPts val="0"/>
              </a:spcAft>
              <a:buNone/>
            </a:pPr>
            <a:r>
              <a:rPr b="0" lang="fr-FR" sz="2200">
                <a:latin typeface="Open Sans Medium"/>
                <a:ea typeface="Open Sans Medium"/>
                <a:cs typeface="Open Sans Medium"/>
                <a:sym typeface="Open Sans Medium"/>
              </a:rPr>
              <a:t>Nous vous communiquerons les résultats obtenus… ainsi que les bonnes pratiques à conserver </a:t>
            </a:r>
            <a:endParaRPr b="0" sz="2200">
              <a:latin typeface="Open Sans Medium"/>
              <a:ea typeface="Open Sans Medium"/>
              <a:cs typeface="Open Sans Medium"/>
              <a:sym typeface="Open Sans Medium"/>
            </a:endParaRPr>
          </a:p>
          <a:p>
            <a:pPr indent="0" lvl="0" marL="0" rtl="0" algn="l">
              <a:lnSpc>
                <a:spcPct val="115000"/>
              </a:lnSpc>
              <a:spcBef>
                <a:spcPts val="1000"/>
              </a:spcBef>
              <a:spcAft>
                <a:spcPts val="0"/>
              </a:spcAft>
              <a:buNone/>
            </a:pPr>
            <a:r>
              <a:t/>
            </a:r>
            <a:endParaRPr b="0" sz="2200">
              <a:latin typeface="Open Sans Medium"/>
              <a:ea typeface="Open Sans Medium"/>
              <a:cs typeface="Open Sans Medium"/>
              <a:sym typeface="Open Sans Medium"/>
            </a:endParaRPr>
          </a:p>
          <a:p>
            <a:pPr indent="0" lvl="0" marL="0" rtl="0" algn="l">
              <a:lnSpc>
                <a:spcPct val="115000"/>
              </a:lnSpc>
              <a:spcBef>
                <a:spcPts val="1000"/>
              </a:spcBef>
              <a:spcAft>
                <a:spcPts val="0"/>
              </a:spcAft>
              <a:buNone/>
            </a:pPr>
            <a:r>
              <a:t/>
            </a:r>
            <a:endParaRPr b="0" sz="2200">
              <a:latin typeface="Open Sans Medium"/>
              <a:ea typeface="Open Sans Medium"/>
              <a:cs typeface="Open Sans Medium"/>
              <a:sym typeface="Open Sans Medium"/>
            </a:endParaRPr>
          </a:p>
        </p:txBody>
      </p:sp>
      <p:sp>
        <p:nvSpPr>
          <p:cNvPr id="320" name="Google Shape;320;p34"/>
          <p:cNvSpPr txBox="1"/>
          <p:nvPr>
            <p:ph idx="2" type="body"/>
          </p:nvPr>
        </p:nvSpPr>
        <p:spPr>
          <a:xfrm>
            <a:off x="370575" y="328925"/>
            <a:ext cx="1617900" cy="188700"/>
          </a:xfrm>
          <a:prstGeom prst="rect">
            <a:avLst/>
          </a:prstGeom>
        </p:spPr>
        <p:txBody>
          <a:bodyPr anchorCtr="1" anchor="ctr" bIns="0" lIns="72000" spcFirstLastPara="1" rIns="72000" wrap="square" tIns="36000">
            <a:spAutoFit/>
          </a:bodyPr>
          <a:lstStyle/>
          <a:p>
            <a:pPr indent="0" lvl="0" marL="0" rtl="0" algn="l">
              <a:spcBef>
                <a:spcPts val="1000"/>
              </a:spcBef>
              <a:spcAft>
                <a:spcPts val="0"/>
              </a:spcAft>
              <a:buNone/>
            </a:pPr>
            <a:r>
              <a:rPr lang="fr-FR"/>
              <a:t>Delta Clean-Up Week</a:t>
            </a:r>
            <a:endParaRPr/>
          </a:p>
        </p:txBody>
      </p:sp>
      <p:sp>
        <p:nvSpPr>
          <p:cNvPr id="321" name="Google Shape;321;p34"/>
          <p:cNvSpPr txBox="1"/>
          <p:nvPr>
            <p:ph idx="4" type="body"/>
          </p:nvPr>
        </p:nvSpPr>
        <p:spPr>
          <a:xfrm>
            <a:off x="599175" y="898625"/>
            <a:ext cx="10590000" cy="807300"/>
          </a:xfrm>
          <a:prstGeom prst="rect">
            <a:avLst/>
          </a:prstGeom>
        </p:spPr>
        <p:txBody>
          <a:bodyPr anchorCtr="0" anchor="t" bIns="0" lIns="0" spcFirstLastPara="1" rIns="0" wrap="square" tIns="72000">
            <a:normAutofit/>
          </a:bodyPr>
          <a:lstStyle/>
          <a:p>
            <a:pPr indent="0" lvl="0" marL="0" rtl="0" algn="l">
              <a:lnSpc>
                <a:spcPct val="70000"/>
              </a:lnSpc>
              <a:spcBef>
                <a:spcPts val="1000"/>
              </a:spcBef>
              <a:spcAft>
                <a:spcPts val="0"/>
              </a:spcAft>
              <a:buNone/>
            </a:pPr>
            <a:r>
              <a:rPr b="1" lang="fr-FR" sz="3000">
                <a:solidFill>
                  <a:schemeClr val="accent6"/>
                </a:solidFill>
                <a:latin typeface="Open Sans"/>
                <a:ea typeface="Open Sans"/>
                <a:cs typeface="Open Sans"/>
                <a:sym typeface="Open Sans"/>
              </a:rPr>
              <a:t>A venir…</a:t>
            </a:r>
            <a:endParaRPr b="1" sz="3000">
              <a:solidFill>
                <a:schemeClr val="accent6"/>
              </a:solidFill>
              <a:latin typeface="Open Sans"/>
              <a:ea typeface="Open Sans"/>
              <a:cs typeface="Open Sans"/>
              <a:sym typeface="Open Sans"/>
            </a:endParaRPr>
          </a:p>
        </p:txBody>
      </p:sp>
      <p:pic>
        <p:nvPicPr>
          <p:cNvPr id="322" name="Google Shape;322;p34"/>
          <p:cNvPicPr preferRelativeResize="0"/>
          <p:nvPr/>
        </p:nvPicPr>
        <p:blipFill rotWithShape="1">
          <a:blip r:embed="rId3">
            <a:alphaModFix/>
          </a:blip>
          <a:srcRect b="0" l="26268" r="26603" t="7570"/>
          <a:stretch/>
        </p:blipFill>
        <p:spPr>
          <a:xfrm>
            <a:off x="3632075" y="2130425"/>
            <a:ext cx="458349" cy="470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5"/>
          <p:cNvSpPr txBox="1"/>
          <p:nvPr>
            <p:ph idx="1" type="body"/>
          </p:nvPr>
        </p:nvSpPr>
        <p:spPr>
          <a:xfrm>
            <a:off x="3990975" y="3738562"/>
            <a:ext cx="4210050" cy="1174750"/>
          </a:xfrm>
          <a:prstGeom prst="rect">
            <a:avLst/>
          </a:prstGeom>
          <a:noFill/>
          <a:ln>
            <a:noFill/>
          </a:ln>
        </p:spPr>
        <p:txBody>
          <a:bodyPr anchorCtr="0" anchor="ctr" bIns="0" lIns="0" spcFirstLastPara="1" rIns="0" wrap="square" tIns="72000">
            <a:normAutofit/>
          </a:bodyPr>
          <a:lstStyle/>
          <a:p>
            <a:pPr indent="0" lvl="0" marL="0" rtl="0" algn="ctr">
              <a:lnSpc>
                <a:spcPct val="90000"/>
              </a:lnSpc>
              <a:spcBef>
                <a:spcPts val="0"/>
              </a:spcBef>
              <a:spcAft>
                <a:spcPts val="0"/>
              </a:spcAft>
              <a:buClr>
                <a:schemeClr val="lt1"/>
              </a:buClr>
              <a:buSzPts val="2400"/>
              <a:buNone/>
            </a:pPr>
            <a:r>
              <a:rPr lang="fr-FR"/>
              <a:t>Merci à tous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6"/>
          <p:cNvSpPr txBox="1"/>
          <p:nvPr/>
        </p:nvSpPr>
        <p:spPr>
          <a:xfrm>
            <a:off x="10561750" y="120900"/>
            <a:ext cx="1538700" cy="1046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Light"/>
              <a:ea typeface="Open Sans Light"/>
              <a:cs typeface="Open Sans Light"/>
              <a:sym typeface="Open Sans Light"/>
            </a:endParaRPr>
          </a:p>
          <a:p>
            <a:pPr indent="0" lvl="0" marL="0" rtl="0" algn="l">
              <a:spcBef>
                <a:spcPts val="0"/>
              </a:spcBef>
              <a:spcAft>
                <a:spcPts val="0"/>
              </a:spcAft>
              <a:buNone/>
            </a:pPr>
            <a:r>
              <a:t/>
            </a:r>
            <a:endParaRPr>
              <a:latin typeface="Open Sans Light"/>
              <a:ea typeface="Open Sans Light"/>
              <a:cs typeface="Open Sans Light"/>
              <a:sym typeface="Open Sans Light"/>
            </a:endParaRPr>
          </a:p>
          <a:p>
            <a:pPr indent="0" lvl="0" marL="0" rtl="0" algn="l">
              <a:spcBef>
                <a:spcPts val="0"/>
              </a:spcBef>
              <a:spcAft>
                <a:spcPts val="0"/>
              </a:spcAft>
              <a:buNone/>
            </a:pPr>
            <a:r>
              <a:t/>
            </a:r>
            <a:endParaRPr>
              <a:latin typeface="Open Sans Light"/>
              <a:ea typeface="Open Sans Light"/>
              <a:cs typeface="Open Sans Light"/>
              <a:sym typeface="Open Sans Light"/>
            </a:endParaRPr>
          </a:p>
          <a:p>
            <a:pPr indent="0" lvl="0" marL="0" rtl="0" algn="l">
              <a:spcBef>
                <a:spcPts val="0"/>
              </a:spcBef>
              <a:spcAft>
                <a:spcPts val="0"/>
              </a:spcAft>
              <a:buNone/>
            </a:pPr>
            <a:r>
              <a:t/>
            </a:r>
            <a:endParaRPr>
              <a:latin typeface="Open Sans Light"/>
              <a:ea typeface="Open Sans Light"/>
              <a:cs typeface="Open Sans Light"/>
              <a:sym typeface="Open Sans Light"/>
            </a:endParaRPr>
          </a:p>
        </p:txBody>
      </p:sp>
      <p:pic>
        <p:nvPicPr>
          <p:cNvPr id="233" name="Google Shape;233;p26"/>
          <p:cNvPicPr preferRelativeResize="0"/>
          <p:nvPr/>
        </p:nvPicPr>
        <p:blipFill rotWithShape="1">
          <a:blip r:embed="rId3">
            <a:alphaModFix/>
          </a:blip>
          <a:srcRect b="0" l="960" r="0" t="0"/>
          <a:stretch/>
        </p:blipFill>
        <p:spPr>
          <a:xfrm>
            <a:off x="0" y="8350"/>
            <a:ext cx="12173798" cy="6849651"/>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Pos="0" sy="-100000" ky="0"/>
          </a:effectLst>
        </p:spPr>
      </p:pic>
      <p:pic>
        <p:nvPicPr>
          <p:cNvPr id="234" name="Google Shape;234;p26"/>
          <p:cNvPicPr preferRelativeResize="0"/>
          <p:nvPr/>
        </p:nvPicPr>
        <p:blipFill>
          <a:blip r:embed="rId4">
            <a:alphaModFix/>
          </a:blip>
          <a:stretch>
            <a:fillRect/>
          </a:stretch>
        </p:blipFill>
        <p:spPr>
          <a:xfrm>
            <a:off x="2052638" y="4519613"/>
            <a:ext cx="8086725" cy="2238375"/>
          </a:xfrm>
          <a:prstGeom prst="rect">
            <a:avLst/>
          </a:prstGeom>
          <a:noFill/>
          <a:ln>
            <a:noFill/>
          </a:ln>
        </p:spPr>
      </p:pic>
      <p:pic>
        <p:nvPicPr>
          <p:cNvPr id="235" name="Google Shape;235;p26"/>
          <p:cNvPicPr preferRelativeResize="0"/>
          <p:nvPr/>
        </p:nvPicPr>
        <p:blipFill>
          <a:blip r:embed="rId5">
            <a:alphaModFix/>
          </a:blip>
          <a:stretch>
            <a:fillRect/>
          </a:stretch>
        </p:blipFill>
        <p:spPr>
          <a:xfrm>
            <a:off x="1519250" y="120900"/>
            <a:ext cx="1672025" cy="1557700"/>
          </a:xfrm>
          <a:prstGeom prst="rect">
            <a:avLst/>
          </a:prstGeom>
          <a:noFill/>
          <a:ln>
            <a:noFill/>
          </a:ln>
        </p:spPr>
      </p:pic>
      <p:pic>
        <p:nvPicPr>
          <p:cNvPr id="236" name="Google Shape;236;p26"/>
          <p:cNvPicPr preferRelativeResize="0"/>
          <p:nvPr/>
        </p:nvPicPr>
        <p:blipFill>
          <a:blip r:embed="rId6">
            <a:alphaModFix/>
          </a:blip>
          <a:stretch>
            <a:fillRect/>
          </a:stretch>
        </p:blipFill>
        <p:spPr>
          <a:xfrm>
            <a:off x="1675525" y="458425"/>
            <a:ext cx="1359475" cy="882650"/>
          </a:xfrm>
          <a:prstGeom prst="rect">
            <a:avLst/>
          </a:prstGeom>
          <a:noFill/>
          <a:ln>
            <a:noFill/>
          </a:ln>
        </p:spPr>
      </p:pic>
      <p:pic>
        <p:nvPicPr>
          <p:cNvPr id="237" name="Google Shape;237;p26"/>
          <p:cNvPicPr preferRelativeResize="0"/>
          <p:nvPr/>
        </p:nvPicPr>
        <p:blipFill>
          <a:blip r:embed="rId7">
            <a:alphaModFix/>
          </a:blip>
          <a:stretch>
            <a:fillRect/>
          </a:stretch>
        </p:blipFill>
        <p:spPr>
          <a:xfrm>
            <a:off x="1366838" y="4533900"/>
            <a:ext cx="9458325" cy="1600200"/>
          </a:xfrm>
          <a:prstGeom prst="rect">
            <a:avLst/>
          </a:prstGeom>
          <a:noFill/>
          <a:ln>
            <a:noFill/>
          </a:ln>
        </p:spPr>
      </p:pic>
      <p:pic>
        <p:nvPicPr>
          <p:cNvPr id="238" name="Google Shape;238;p26"/>
          <p:cNvPicPr preferRelativeResize="0"/>
          <p:nvPr/>
        </p:nvPicPr>
        <p:blipFill>
          <a:blip r:embed="rId8">
            <a:alphaModFix/>
          </a:blip>
          <a:stretch>
            <a:fillRect/>
          </a:stretch>
        </p:blipFill>
        <p:spPr>
          <a:xfrm>
            <a:off x="3610400" y="5899313"/>
            <a:ext cx="4953000" cy="771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7"/>
          <p:cNvSpPr/>
          <p:nvPr/>
        </p:nvSpPr>
        <p:spPr>
          <a:xfrm>
            <a:off x="4866375" y="1424000"/>
            <a:ext cx="5618400" cy="5258400"/>
          </a:xfrm>
          <a:prstGeom prst="roundRect">
            <a:avLst>
              <a:gd fmla="val 16667" name="adj"/>
            </a:avLst>
          </a:prstGeom>
          <a:solidFill>
            <a:srgbClr val="FFCC00"/>
          </a:solidFill>
          <a:ln cap="flat" cmpd="sng" w="9525">
            <a:solidFill>
              <a:srgbClr val="00486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fr-FR" sz="1600" u="sng">
                <a:solidFill>
                  <a:schemeClr val="lt1"/>
                </a:solidFill>
                <a:latin typeface="Open Sans"/>
                <a:ea typeface="Open Sans"/>
                <a:cs typeface="Open Sans"/>
                <a:sym typeface="Open Sans"/>
              </a:rPr>
              <a:t>5 MISSIONS</a:t>
            </a:r>
            <a:endParaRPr b="1" sz="1600" u="sng">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a:solidFill>
                <a:schemeClr val="dk2"/>
              </a:solidFill>
              <a:latin typeface="Open Sans"/>
              <a:ea typeface="Open Sans"/>
              <a:cs typeface="Open Sans"/>
              <a:sym typeface="Open Sans"/>
            </a:endParaRPr>
          </a:p>
          <a:p>
            <a:pPr indent="0" lvl="0" marL="0" rtl="0" algn="l">
              <a:spcBef>
                <a:spcPts val="0"/>
              </a:spcBef>
              <a:spcAft>
                <a:spcPts val="0"/>
              </a:spcAft>
              <a:buNone/>
            </a:pPr>
            <a:r>
              <a:rPr b="1" lang="fr-FR" u="sng">
                <a:solidFill>
                  <a:schemeClr val="dk2"/>
                </a:solidFill>
                <a:latin typeface="Open Sans"/>
                <a:ea typeface="Open Sans"/>
                <a:cs typeface="Open Sans"/>
                <a:sym typeface="Open Sans"/>
              </a:rPr>
              <a:t>Lundi : </a:t>
            </a:r>
            <a:r>
              <a:rPr b="1" lang="fr-FR">
                <a:solidFill>
                  <a:schemeClr val="dk2"/>
                </a:solidFill>
                <a:latin typeface="Open Sans"/>
                <a:ea typeface="Open Sans"/>
                <a:cs typeface="Open Sans"/>
                <a:sym typeface="Open Sans"/>
              </a:rPr>
              <a:t>		Serveur de fichier </a:t>
            </a:r>
            <a:endParaRPr b="1">
              <a:solidFill>
                <a:schemeClr val="dk2"/>
              </a:solidFill>
              <a:latin typeface="Open Sans"/>
              <a:ea typeface="Open Sans"/>
              <a:cs typeface="Open Sans"/>
              <a:sym typeface="Open Sans"/>
            </a:endParaRPr>
          </a:p>
          <a:p>
            <a:pPr indent="0" lvl="0" marL="1371600" rtl="0" algn="l">
              <a:spcBef>
                <a:spcPts val="0"/>
              </a:spcBef>
              <a:spcAft>
                <a:spcPts val="0"/>
              </a:spcAft>
              <a:buNone/>
            </a:pPr>
            <a:r>
              <a:t/>
            </a:r>
            <a:endParaRPr b="1">
              <a:solidFill>
                <a:schemeClr val="dk2"/>
              </a:solidFill>
              <a:latin typeface="Open Sans"/>
              <a:ea typeface="Open Sans"/>
              <a:cs typeface="Open Sans"/>
              <a:sym typeface="Open Sans"/>
            </a:endParaRPr>
          </a:p>
          <a:p>
            <a:pPr indent="0" lvl="0" marL="0" rtl="0" algn="l">
              <a:spcBef>
                <a:spcPts val="0"/>
              </a:spcBef>
              <a:spcAft>
                <a:spcPts val="0"/>
              </a:spcAft>
              <a:buNone/>
            </a:pPr>
            <a:r>
              <a:t/>
            </a:r>
            <a:endParaRPr b="1">
              <a:solidFill>
                <a:schemeClr val="dk2"/>
              </a:solidFill>
              <a:latin typeface="Open Sans"/>
              <a:ea typeface="Open Sans"/>
              <a:cs typeface="Open Sans"/>
              <a:sym typeface="Open Sans"/>
            </a:endParaRPr>
          </a:p>
          <a:p>
            <a:pPr indent="0" lvl="0" marL="0" rtl="0" algn="l">
              <a:spcBef>
                <a:spcPts val="0"/>
              </a:spcBef>
              <a:spcAft>
                <a:spcPts val="0"/>
              </a:spcAft>
              <a:buNone/>
            </a:pPr>
            <a:r>
              <a:t/>
            </a:r>
            <a:endParaRPr b="1">
              <a:solidFill>
                <a:schemeClr val="dk2"/>
              </a:solidFill>
              <a:latin typeface="Open Sans"/>
              <a:ea typeface="Open Sans"/>
              <a:cs typeface="Open Sans"/>
              <a:sym typeface="Open Sans"/>
            </a:endParaRPr>
          </a:p>
          <a:p>
            <a:pPr indent="0" lvl="0" marL="0" rtl="0" algn="l">
              <a:spcBef>
                <a:spcPts val="0"/>
              </a:spcBef>
              <a:spcAft>
                <a:spcPts val="0"/>
              </a:spcAft>
              <a:buNone/>
            </a:pPr>
            <a:r>
              <a:rPr b="1" lang="fr-FR" u="sng">
                <a:solidFill>
                  <a:schemeClr val="dk2"/>
                </a:solidFill>
                <a:latin typeface="Open Sans"/>
                <a:ea typeface="Open Sans"/>
                <a:cs typeface="Open Sans"/>
                <a:sym typeface="Open Sans"/>
              </a:rPr>
              <a:t>Mardi :</a:t>
            </a:r>
            <a:r>
              <a:rPr b="1" lang="fr-FR">
                <a:solidFill>
                  <a:schemeClr val="dk2"/>
                </a:solidFill>
                <a:latin typeface="Open Sans"/>
                <a:ea typeface="Open Sans"/>
                <a:cs typeface="Open Sans"/>
                <a:sym typeface="Open Sans"/>
              </a:rPr>
              <a:t>		Boîte email </a:t>
            </a:r>
            <a:endParaRPr b="1">
              <a:solidFill>
                <a:schemeClr val="dk2"/>
              </a:solidFill>
              <a:latin typeface="Open Sans"/>
              <a:ea typeface="Open Sans"/>
              <a:cs typeface="Open Sans"/>
              <a:sym typeface="Open Sans"/>
            </a:endParaRPr>
          </a:p>
          <a:p>
            <a:pPr indent="0" lvl="0" marL="0" rtl="0" algn="l">
              <a:spcBef>
                <a:spcPts val="0"/>
              </a:spcBef>
              <a:spcAft>
                <a:spcPts val="0"/>
              </a:spcAft>
              <a:buNone/>
            </a:pPr>
            <a:r>
              <a:t/>
            </a:r>
            <a:endParaRPr b="1">
              <a:solidFill>
                <a:schemeClr val="dk2"/>
              </a:solidFill>
              <a:latin typeface="Open Sans"/>
              <a:ea typeface="Open Sans"/>
              <a:cs typeface="Open Sans"/>
              <a:sym typeface="Open Sans"/>
            </a:endParaRPr>
          </a:p>
          <a:p>
            <a:pPr indent="0" lvl="0" marL="0" rtl="0" algn="l">
              <a:spcBef>
                <a:spcPts val="0"/>
              </a:spcBef>
              <a:spcAft>
                <a:spcPts val="0"/>
              </a:spcAft>
              <a:buNone/>
            </a:pPr>
            <a:r>
              <a:t/>
            </a:r>
            <a:endParaRPr b="1">
              <a:solidFill>
                <a:schemeClr val="dk2"/>
              </a:solidFill>
              <a:latin typeface="Open Sans"/>
              <a:ea typeface="Open Sans"/>
              <a:cs typeface="Open Sans"/>
              <a:sym typeface="Open Sans"/>
            </a:endParaRPr>
          </a:p>
          <a:p>
            <a:pPr indent="0" lvl="0" marL="0" rtl="0" algn="l">
              <a:spcBef>
                <a:spcPts val="0"/>
              </a:spcBef>
              <a:spcAft>
                <a:spcPts val="0"/>
              </a:spcAft>
              <a:buNone/>
            </a:pPr>
            <a:r>
              <a:t/>
            </a:r>
            <a:endParaRPr b="1">
              <a:solidFill>
                <a:schemeClr val="dk2"/>
              </a:solidFill>
              <a:latin typeface="Open Sans"/>
              <a:ea typeface="Open Sans"/>
              <a:cs typeface="Open Sans"/>
              <a:sym typeface="Open Sans"/>
            </a:endParaRPr>
          </a:p>
          <a:p>
            <a:pPr indent="0" lvl="0" marL="0" rtl="0" algn="l">
              <a:spcBef>
                <a:spcPts val="0"/>
              </a:spcBef>
              <a:spcAft>
                <a:spcPts val="0"/>
              </a:spcAft>
              <a:buNone/>
            </a:pPr>
            <a:r>
              <a:rPr b="1" lang="fr-FR" u="sng">
                <a:solidFill>
                  <a:schemeClr val="dk2"/>
                </a:solidFill>
                <a:latin typeface="Open Sans"/>
                <a:ea typeface="Open Sans"/>
                <a:cs typeface="Open Sans"/>
                <a:sym typeface="Open Sans"/>
              </a:rPr>
              <a:t>Mercredi :	</a:t>
            </a:r>
            <a:r>
              <a:rPr b="1" lang="fr-FR">
                <a:solidFill>
                  <a:schemeClr val="dk2"/>
                </a:solidFill>
                <a:latin typeface="Open Sans"/>
                <a:ea typeface="Open Sans"/>
                <a:cs typeface="Open Sans"/>
                <a:sym typeface="Open Sans"/>
              </a:rPr>
              <a:t>	Tri des bureaux</a:t>
            </a:r>
            <a:endParaRPr b="1">
              <a:solidFill>
                <a:schemeClr val="dk2"/>
              </a:solidFill>
              <a:latin typeface="Open Sans"/>
              <a:ea typeface="Open Sans"/>
              <a:cs typeface="Open Sans"/>
              <a:sym typeface="Open Sans"/>
            </a:endParaRPr>
          </a:p>
          <a:p>
            <a:pPr indent="0" lvl="0" marL="0" rtl="0" algn="l">
              <a:spcBef>
                <a:spcPts val="0"/>
              </a:spcBef>
              <a:spcAft>
                <a:spcPts val="0"/>
              </a:spcAft>
              <a:buNone/>
            </a:pPr>
            <a:r>
              <a:t/>
            </a:r>
            <a:endParaRPr b="1">
              <a:solidFill>
                <a:schemeClr val="dk2"/>
              </a:solidFill>
              <a:latin typeface="Open Sans"/>
              <a:ea typeface="Open Sans"/>
              <a:cs typeface="Open Sans"/>
              <a:sym typeface="Open Sans"/>
            </a:endParaRPr>
          </a:p>
          <a:p>
            <a:pPr indent="0" lvl="0" marL="0" rtl="0" algn="l">
              <a:spcBef>
                <a:spcPts val="0"/>
              </a:spcBef>
              <a:spcAft>
                <a:spcPts val="0"/>
              </a:spcAft>
              <a:buNone/>
            </a:pPr>
            <a:r>
              <a:t/>
            </a:r>
            <a:endParaRPr b="1">
              <a:solidFill>
                <a:schemeClr val="dk2"/>
              </a:solidFill>
              <a:latin typeface="Open Sans"/>
              <a:ea typeface="Open Sans"/>
              <a:cs typeface="Open Sans"/>
              <a:sym typeface="Open Sans"/>
            </a:endParaRPr>
          </a:p>
          <a:p>
            <a:pPr indent="0" lvl="0" marL="0" rtl="0" algn="l">
              <a:spcBef>
                <a:spcPts val="0"/>
              </a:spcBef>
              <a:spcAft>
                <a:spcPts val="0"/>
              </a:spcAft>
              <a:buNone/>
            </a:pPr>
            <a:r>
              <a:t/>
            </a:r>
            <a:endParaRPr b="1">
              <a:solidFill>
                <a:schemeClr val="dk2"/>
              </a:solidFill>
              <a:latin typeface="Open Sans"/>
              <a:ea typeface="Open Sans"/>
              <a:cs typeface="Open Sans"/>
              <a:sym typeface="Open Sans"/>
            </a:endParaRPr>
          </a:p>
          <a:p>
            <a:pPr indent="0" lvl="0" marL="0" rtl="0" algn="l">
              <a:spcBef>
                <a:spcPts val="0"/>
              </a:spcBef>
              <a:spcAft>
                <a:spcPts val="0"/>
              </a:spcAft>
              <a:buNone/>
            </a:pPr>
            <a:r>
              <a:rPr b="1" lang="fr-FR" u="sng">
                <a:solidFill>
                  <a:schemeClr val="dk2"/>
                </a:solidFill>
                <a:latin typeface="Open Sans"/>
                <a:ea typeface="Open Sans"/>
                <a:cs typeface="Open Sans"/>
                <a:sym typeface="Open Sans"/>
              </a:rPr>
              <a:t>Jeudi :</a:t>
            </a:r>
            <a:r>
              <a:rPr b="1" lang="fr-FR">
                <a:solidFill>
                  <a:schemeClr val="dk2"/>
                </a:solidFill>
                <a:latin typeface="Open Sans"/>
                <a:ea typeface="Open Sans"/>
                <a:cs typeface="Open Sans"/>
                <a:sym typeface="Open Sans"/>
              </a:rPr>
              <a:t>		Drive</a:t>
            </a:r>
            <a:endParaRPr b="1">
              <a:solidFill>
                <a:schemeClr val="dk2"/>
              </a:solidFill>
              <a:latin typeface="Open Sans"/>
              <a:ea typeface="Open Sans"/>
              <a:cs typeface="Open Sans"/>
              <a:sym typeface="Open Sans"/>
            </a:endParaRPr>
          </a:p>
          <a:p>
            <a:pPr indent="0" lvl="0" marL="0" rtl="0" algn="l">
              <a:spcBef>
                <a:spcPts val="0"/>
              </a:spcBef>
              <a:spcAft>
                <a:spcPts val="0"/>
              </a:spcAft>
              <a:buNone/>
            </a:pPr>
            <a:r>
              <a:t/>
            </a:r>
            <a:endParaRPr b="1">
              <a:solidFill>
                <a:schemeClr val="dk2"/>
              </a:solidFill>
              <a:latin typeface="Open Sans"/>
              <a:ea typeface="Open Sans"/>
              <a:cs typeface="Open Sans"/>
              <a:sym typeface="Open Sans"/>
            </a:endParaRPr>
          </a:p>
          <a:p>
            <a:pPr indent="0" lvl="0" marL="0" rtl="0" algn="l">
              <a:spcBef>
                <a:spcPts val="0"/>
              </a:spcBef>
              <a:spcAft>
                <a:spcPts val="0"/>
              </a:spcAft>
              <a:buNone/>
            </a:pPr>
            <a:r>
              <a:t/>
            </a:r>
            <a:endParaRPr b="1">
              <a:solidFill>
                <a:schemeClr val="dk2"/>
              </a:solidFill>
              <a:latin typeface="Open Sans"/>
              <a:ea typeface="Open Sans"/>
              <a:cs typeface="Open Sans"/>
              <a:sym typeface="Open Sans"/>
            </a:endParaRPr>
          </a:p>
          <a:p>
            <a:pPr indent="0" lvl="0" marL="0" rtl="0" algn="l">
              <a:spcBef>
                <a:spcPts val="0"/>
              </a:spcBef>
              <a:spcAft>
                <a:spcPts val="0"/>
              </a:spcAft>
              <a:buNone/>
            </a:pPr>
            <a:r>
              <a:t/>
            </a:r>
            <a:endParaRPr b="1">
              <a:solidFill>
                <a:schemeClr val="dk2"/>
              </a:solidFill>
              <a:latin typeface="Open Sans"/>
              <a:ea typeface="Open Sans"/>
              <a:cs typeface="Open Sans"/>
              <a:sym typeface="Open Sans"/>
            </a:endParaRPr>
          </a:p>
          <a:p>
            <a:pPr indent="0" lvl="0" marL="0" rtl="0" algn="l">
              <a:spcBef>
                <a:spcPts val="0"/>
              </a:spcBef>
              <a:spcAft>
                <a:spcPts val="0"/>
              </a:spcAft>
              <a:buNone/>
            </a:pPr>
            <a:r>
              <a:rPr b="1" lang="fr-FR" u="sng">
                <a:solidFill>
                  <a:schemeClr val="dk2"/>
                </a:solidFill>
                <a:latin typeface="Open Sans"/>
                <a:ea typeface="Open Sans"/>
                <a:cs typeface="Open Sans"/>
                <a:sym typeface="Open Sans"/>
              </a:rPr>
              <a:t>Vendredi :	</a:t>
            </a:r>
            <a:r>
              <a:rPr b="1" lang="fr-FR">
                <a:solidFill>
                  <a:schemeClr val="dk2"/>
                </a:solidFill>
                <a:latin typeface="Open Sans"/>
                <a:ea typeface="Open Sans"/>
                <a:cs typeface="Open Sans"/>
                <a:sym typeface="Open Sans"/>
              </a:rPr>
              <a:t>	Drive du service</a:t>
            </a:r>
            <a:endParaRPr b="1">
              <a:solidFill>
                <a:schemeClr val="dk2"/>
              </a:solidFill>
              <a:latin typeface="Open Sans"/>
              <a:ea typeface="Open Sans"/>
              <a:cs typeface="Open Sans"/>
              <a:sym typeface="Open Sans"/>
            </a:endParaRPr>
          </a:p>
        </p:txBody>
      </p:sp>
      <p:sp>
        <p:nvSpPr>
          <p:cNvPr id="245" name="Google Shape;245;p27"/>
          <p:cNvSpPr txBox="1"/>
          <p:nvPr/>
        </p:nvSpPr>
        <p:spPr>
          <a:xfrm>
            <a:off x="530600" y="6305875"/>
            <a:ext cx="25278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Light"/>
              <a:ea typeface="Open Sans Light"/>
              <a:cs typeface="Open Sans Light"/>
              <a:sym typeface="Open Sans Light"/>
            </a:endParaRPr>
          </a:p>
        </p:txBody>
      </p:sp>
      <p:sp>
        <p:nvSpPr>
          <p:cNvPr id="246" name="Google Shape;246;p27"/>
          <p:cNvSpPr txBox="1"/>
          <p:nvPr>
            <p:ph idx="4" type="body"/>
          </p:nvPr>
        </p:nvSpPr>
        <p:spPr>
          <a:xfrm>
            <a:off x="6378826" y="670400"/>
            <a:ext cx="2593500" cy="647700"/>
          </a:xfrm>
          <a:prstGeom prst="rect">
            <a:avLst/>
          </a:prstGeom>
        </p:spPr>
        <p:txBody>
          <a:bodyPr anchorCtr="0" anchor="t" bIns="0" lIns="0" spcFirstLastPara="1" rIns="0" wrap="square" tIns="72000">
            <a:normAutofit/>
          </a:bodyPr>
          <a:lstStyle/>
          <a:p>
            <a:pPr indent="0" lvl="0" marL="0" rtl="0" algn="l">
              <a:lnSpc>
                <a:spcPct val="80000"/>
              </a:lnSpc>
              <a:spcBef>
                <a:spcPts val="1000"/>
              </a:spcBef>
              <a:spcAft>
                <a:spcPts val="0"/>
              </a:spcAft>
              <a:buNone/>
            </a:pPr>
            <a:r>
              <a:rPr b="1" lang="fr-FR" sz="3800">
                <a:solidFill>
                  <a:schemeClr val="lt2"/>
                </a:solidFill>
                <a:latin typeface="Open Sans"/>
                <a:ea typeface="Open Sans"/>
                <a:cs typeface="Open Sans"/>
                <a:sym typeface="Open Sans"/>
              </a:rPr>
              <a:t>Planning</a:t>
            </a:r>
            <a:endParaRPr b="1" sz="3800">
              <a:solidFill>
                <a:schemeClr val="lt2"/>
              </a:solidFill>
              <a:latin typeface="Open Sans"/>
              <a:ea typeface="Open Sans"/>
              <a:cs typeface="Open Sans"/>
              <a:sym typeface="Open Sans"/>
            </a:endParaRPr>
          </a:p>
        </p:txBody>
      </p:sp>
      <p:sp>
        <p:nvSpPr>
          <p:cNvPr id="247" name="Google Shape;247;p27"/>
          <p:cNvSpPr txBox="1"/>
          <p:nvPr>
            <p:ph idx="2" type="body"/>
          </p:nvPr>
        </p:nvSpPr>
        <p:spPr>
          <a:xfrm>
            <a:off x="370575" y="328925"/>
            <a:ext cx="1617900" cy="188700"/>
          </a:xfrm>
          <a:prstGeom prst="rect">
            <a:avLst/>
          </a:prstGeom>
        </p:spPr>
        <p:txBody>
          <a:bodyPr anchorCtr="1" anchor="ctr" bIns="0" lIns="72000" spcFirstLastPara="1" rIns="72000" wrap="square" tIns="36000">
            <a:spAutoFit/>
          </a:bodyPr>
          <a:lstStyle/>
          <a:p>
            <a:pPr indent="0" lvl="0" marL="0" rtl="0" algn="l">
              <a:spcBef>
                <a:spcPts val="1000"/>
              </a:spcBef>
              <a:spcAft>
                <a:spcPts val="0"/>
              </a:spcAft>
              <a:buNone/>
            </a:pPr>
            <a:r>
              <a:rPr lang="fr-FR"/>
              <a:t>Delta Clean-Up Week</a:t>
            </a:r>
            <a:endParaRPr/>
          </a:p>
        </p:txBody>
      </p:sp>
      <p:pic>
        <p:nvPicPr>
          <p:cNvPr id="248" name="Google Shape;248;p27"/>
          <p:cNvPicPr preferRelativeResize="0"/>
          <p:nvPr/>
        </p:nvPicPr>
        <p:blipFill>
          <a:blip r:embed="rId3">
            <a:alphaModFix/>
          </a:blip>
          <a:stretch>
            <a:fillRect/>
          </a:stretch>
        </p:blipFill>
        <p:spPr>
          <a:xfrm rot="-1318980">
            <a:off x="10589392" y="1283842"/>
            <a:ext cx="1290391" cy="1541949"/>
          </a:xfrm>
          <a:prstGeom prst="rect">
            <a:avLst/>
          </a:prstGeom>
          <a:noFill/>
          <a:ln>
            <a:noFill/>
          </a:ln>
        </p:spPr>
      </p:pic>
      <p:pic>
        <p:nvPicPr>
          <p:cNvPr id="249" name="Google Shape;249;p27"/>
          <p:cNvPicPr preferRelativeResize="0"/>
          <p:nvPr/>
        </p:nvPicPr>
        <p:blipFill>
          <a:blip r:embed="rId4">
            <a:alphaModFix/>
          </a:blip>
          <a:stretch>
            <a:fillRect/>
          </a:stretch>
        </p:blipFill>
        <p:spPr>
          <a:xfrm>
            <a:off x="8556375" y="3699900"/>
            <a:ext cx="1059926" cy="706601"/>
          </a:xfrm>
          <a:prstGeom prst="rect">
            <a:avLst/>
          </a:prstGeom>
          <a:noFill/>
          <a:ln cap="flat" cmpd="sng" w="19050">
            <a:solidFill>
              <a:schemeClr val="accent3"/>
            </a:solidFill>
            <a:prstDash val="solid"/>
            <a:round/>
            <a:headEnd len="sm" w="sm" type="none"/>
            <a:tailEnd len="sm" w="sm" type="none"/>
          </a:ln>
        </p:spPr>
      </p:pic>
      <p:pic>
        <p:nvPicPr>
          <p:cNvPr id="250" name="Google Shape;250;p27"/>
          <p:cNvPicPr preferRelativeResize="0"/>
          <p:nvPr/>
        </p:nvPicPr>
        <p:blipFill>
          <a:blip r:embed="rId5">
            <a:alphaModFix/>
          </a:blip>
          <a:stretch>
            <a:fillRect/>
          </a:stretch>
        </p:blipFill>
        <p:spPr>
          <a:xfrm>
            <a:off x="8556375" y="2876573"/>
            <a:ext cx="1059925" cy="706603"/>
          </a:xfrm>
          <a:prstGeom prst="rect">
            <a:avLst/>
          </a:prstGeom>
          <a:noFill/>
          <a:ln cap="flat" cmpd="sng" w="19050">
            <a:solidFill>
              <a:schemeClr val="accent3"/>
            </a:solidFill>
            <a:prstDash val="solid"/>
            <a:round/>
            <a:headEnd len="sm" w="sm" type="none"/>
            <a:tailEnd len="sm" w="sm" type="none"/>
          </a:ln>
        </p:spPr>
      </p:pic>
      <p:pic>
        <p:nvPicPr>
          <p:cNvPr id="251" name="Google Shape;251;p27"/>
          <p:cNvPicPr preferRelativeResize="0"/>
          <p:nvPr/>
        </p:nvPicPr>
        <p:blipFill>
          <a:blip r:embed="rId5">
            <a:alphaModFix/>
          </a:blip>
          <a:stretch>
            <a:fillRect/>
          </a:stretch>
        </p:blipFill>
        <p:spPr>
          <a:xfrm>
            <a:off x="8556375" y="2053273"/>
            <a:ext cx="1059925" cy="706603"/>
          </a:xfrm>
          <a:prstGeom prst="rect">
            <a:avLst/>
          </a:prstGeom>
          <a:noFill/>
          <a:ln cap="flat" cmpd="sng" w="19050">
            <a:solidFill>
              <a:schemeClr val="accent3"/>
            </a:solidFill>
            <a:prstDash val="solid"/>
            <a:round/>
            <a:headEnd len="sm" w="sm" type="none"/>
            <a:tailEnd len="sm" w="sm" type="none"/>
          </a:ln>
        </p:spPr>
      </p:pic>
      <p:pic>
        <p:nvPicPr>
          <p:cNvPr id="252" name="Google Shape;252;p27"/>
          <p:cNvPicPr preferRelativeResize="0"/>
          <p:nvPr/>
        </p:nvPicPr>
        <p:blipFill>
          <a:blip r:embed="rId5">
            <a:alphaModFix/>
          </a:blip>
          <a:stretch>
            <a:fillRect/>
          </a:stretch>
        </p:blipFill>
        <p:spPr>
          <a:xfrm>
            <a:off x="8556375" y="4523223"/>
            <a:ext cx="1059925" cy="706603"/>
          </a:xfrm>
          <a:prstGeom prst="rect">
            <a:avLst/>
          </a:prstGeom>
          <a:noFill/>
          <a:ln cap="flat" cmpd="sng" w="19050">
            <a:solidFill>
              <a:schemeClr val="accent3"/>
            </a:solidFill>
            <a:prstDash val="solid"/>
            <a:round/>
            <a:headEnd len="sm" w="sm" type="none"/>
            <a:tailEnd len="sm" w="sm" type="none"/>
          </a:ln>
        </p:spPr>
      </p:pic>
      <p:pic>
        <p:nvPicPr>
          <p:cNvPr id="253" name="Google Shape;253;p27"/>
          <p:cNvPicPr preferRelativeResize="0"/>
          <p:nvPr/>
        </p:nvPicPr>
        <p:blipFill>
          <a:blip r:embed="rId5">
            <a:alphaModFix/>
          </a:blip>
          <a:stretch>
            <a:fillRect/>
          </a:stretch>
        </p:blipFill>
        <p:spPr>
          <a:xfrm>
            <a:off x="8556375" y="5346548"/>
            <a:ext cx="1059925" cy="706603"/>
          </a:xfrm>
          <a:prstGeom prst="rect">
            <a:avLst/>
          </a:prstGeom>
          <a:noFill/>
          <a:ln cap="flat" cmpd="sng" w="19050">
            <a:solidFill>
              <a:schemeClr val="accent3"/>
            </a:solidFill>
            <a:prstDash val="solid"/>
            <a:round/>
            <a:headEnd len="sm" w="sm" type="none"/>
            <a:tailEnd len="sm" w="sm" type="none"/>
          </a:ln>
        </p:spPr>
      </p:pic>
      <p:sp>
        <p:nvSpPr>
          <p:cNvPr id="254" name="Google Shape;254;p27"/>
          <p:cNvSpPr txBox="1"/>
          <p:nvPr/>
        </p:nvSpPr>
        <p:spPr>
          <a:xfrm>
            <a:off x="214725" y="1762775"/>
            <a:ext cx="4307700" cy="3417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i="1" lang="fr-FR">
                <a:solidFill>
                  <a:schemeClr val="dk2"/>
                </a:solidFill>
                <a:latin typeface="Open Sans"/>
                <a:ea typeface="Open Sans"/>
                <a:cs typeface="Open Sans"/>
                <a:sym typeface="Open Sans"/>
              </a:rPr>
              <a:t>Bonjour à tous !</a:t>
            </a:r>
            <a:endParaRPr i="1">
              <a:solidFill>
                <a:schemeClr val="dk2"/>
              </a:solidFill>
              <a:latin typeface="Open Sans"/>
              <a:ea typeface="Open Sans"/>
              <a:cs typeface="Open Sans"/>
              <a:sym typeface="Open Sans"/>
            </a:endParaRPr>
          </a:p>
          <a:p>
            <a:pPr indent="0" lvl="0" marL="0" rtl="0" algn="just">
              <a:spcBef>
                <a:spcPts val="0"/>
              </a:spcBef>
              <a:spcAft>
                <a:spcPts val="0"/>
              </a:spcAft>
              <a:buNone/>
            </a:pPr>
            <a:r>
              <a:t/>
            </a:r>
            <a:endParaRPr i="1">
              <a:solidFill>
                <a:schemeClr val="dk2"/>
              </a:solidFill>
              <a:latin typeface="Open Sans"/>
              <a:ea typeface="Open Sans"/>
              <a:cs typeface="Open Sans"/>
              <a:sym typeface="Open Sans"/>
            </a:endParaRPr>
          </a:p>
          <a:p>
            <a:pPr indent="0" lvl="0" marL="0" rtl="0" algn="just">
              <a:spcBef>
                <a:spcPts val="0"/>
              </a:spcBef>
              <a:spcAft>
                <a:spcPts val="0"/>
              </a:spcAft>
              <a:buNone/>
            </a:pPr>
            <a:r>
              <a:rPr i="1" lang="fr-FR">
                <a:solidFill>
                  <a:schemeClr val="dk2"/>
                </a:solidFill>
                <a:latin typeface="Open Sans"/>
                <a:ea typeface="Open Sans"/>
                <a:cs typeface="Open Sans"/>
                <a:sym typeface="Open Sans"/>
              </a:rPr>
              <a:t>La Delta Clean-Up Week démarre aujourd'hui !</a:t>
            </a:r>
            <a:endParaRPr i="1">
              <a:solidFill>
                <a:schemeClr val="dk2"/>
              </a:solidFill>
              <a:latin typeface="Open Sans"/>
              <a:ea typeface="Open Sans"/>
              <a:cs typeface="Open Sans"/>
              <a:sym typeface="Open Sans"/>
            </a:endParaRPr>
          </a:p>
          <a:p>
            <a:pPr indent="0" lvl="0" marL="0" rtl="0" algn="just">
              <a:spcBef>
                <a:spcPts val="0"/>
              </a:spcBef>
              <a:spcAft>
                <a:spcPts val="0"/>
              </a:spcAft>
              <a:buNone/>
            </a:pPr>
            <a:r>
              <a:t/>
            </a:r>
            <a:endParaRPr i="1">
              <a:solidFill>
                <a:schemeClr val="dk2"/>
              </a:solidFill>
              <a:latin typeface="Open Sans"/>
              <a:ea typeface="Open Sans"/>
              <a:cs typeface="Open Sans"/>
              <a:sym typeface="Open Sans"/>
            </a:endParaRPr>
          </a:p>
          <a:p>
            <a:pPr indent="0" lvl="0" marL="0" rtl="0" algn="just">
              <a:spcBef>
                <a:spcPts val="0"/>
              </a:spcBef>
              <a:spcAft>
                <a:spcPts val="0"/>
              </a:spcAft>
              <a:buNone/>
            </a:pPr>
            <a:r>
              <a:rPr i="1" lang="fr-FR">
                <a:solidFill>
                  <a:schemeClr val="dk2"/>
                </a:solidFill>
                <a:latin typeface="Open Sans"/>
                <a:ea typeface="Open Sans"/>
                <a:cs typeface="Open Sans"/>
                <a:sym typeface="Open Sans"/>
              </a:rPr>
              <a:t>Vous trouverez ici les points à garder en tête tout au long de cette semaine, quelques astuces pour vous aider à réaliser ce nettoyage de données... et un petit planning !</a:t>
            </a:r>
            <a:endParaRPr i="1">
              <a:solidFill>
                <a:schemeClr val="dk2"/>
              </a:solidFill>
              <a:latin typeface="Open Sans"/>
              <a:ea typeface="Open Sans"/>
              <a:cs typeface="Open Sans"/>
              <a:sym typeface="Open Sans"/>
            </a:endParaRPr>
          </a:p>
          <a:p>
            <a:pPr indent="0" lvl="0" marL="0" rtl="0" algn="just">
              <a:spcBef>
                <a:spcPts val="0"/>
              </a:spcBef>
              <a:spcAft>
                <a:spcPts val="0"/>
              </a:spcAft>
              <a:buNone/>
            </a:pPr>
            <a:r>
              <a:t/>
            </a:r>
            <a:endParaRPr i="1">
              <a:solidFill>
                <a:schemeClr val="dk2"/>
              </a:solidFill>
              <a:latin typeface="Open Sans"/>
              <a:ea typeface="Open Sans"/>
              <a:cs typeface="Open Sans"/>
              <a:sym typeface="Open Sans"/>
            </a:endParaRPr>
          </a:p>
          <a:p>
            <a:pPr indent="0" lvl="0" marL="0" rtl="0" algn="just">
              <a:spcBef>
                <a:spcPts val="0"/>
              </a:spcBef>
              <a:spcAft>
                <a:spcPts val="0"/>
              </a:spcAft>
              <a:buNone/>
            </a:pPr>
            <a:r>
              <a:rPr i="1" lang="fr-FR">
                <a:solidFill>
                  <a:schemeClr val="dk2"/>
                </a:solidFill>
                <a:latin typeface="Open Sans"/>
                <a:ea typeface="Open Sans"/>
                <a:cs typeface="Open Sans"/>
                <a:sym typeface="Open Sans"/>
              </a:rPr>
              <a:t>Chaque jour, nous vous proposons de vous concentrer sur un nettoyage différent (Email, Drive, Serveur...), ceci à titre indicatif, nous vous laissons bien entendu évaluer votre besoin et vous concentrer sur le nettoyage qui vous semble le plus approprié.</a:t>
            </a:r>
            <a:endParaRPr i="1">
              <a:solidFill>
                <a:schemeClr val="dk2"/>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8"/>
          <p:cNvSpPr txBox="1"/>
          <p:nvPr/>
        </p:nvSpPr>
        <p:spPr>
          <a:xfrm>
            <a:off x="417650" y="6282075"/>
            <a:ext cx="25278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Light"/>
              <a:ea typeface="Open Sans Light"/>
              <a:cs typeface="Open Sans Light"/>
              <a:sym typeface="Open Sans Light"/>
            </a:endParaRPr>
          </a:p>
        </p:txBody>
      </p:sp>
      <p:sp>
        <p:nvSpPr>
          <p:cNvPr id="261" name="Google Shape;261;p28"/>
          <p:cNvSpPr txBox="1"/>
          <p:nvPr>
            <p:ph idx="1" type="body"/>
          </p:nvPr>
        </p:nvSpPr>
        <p:spPr>
          <a:xfrm>
            <a:off x="1117600" y="1673468"/>
            <a:ext cx="10691700" cy="5008800"/>
          </a:xfrm>
          <a:prstGeom prst="rect">
            <a:avLst/>
          </a:prstGeom>
        </p:spPr>
        <p:txBody>
          <a:bodyPr anchorCtr="0" anchor="t" bIns="0" lIns="0" spcFirstLastPara="1" rIns="0" wrap="square" tIns="72000">
            <a:noAutofit/>
          </a:bodyPr>
          <a:lstStyle/>
          <a:p>
            <a:pPr indent="0" lvl="0" marL="0" rtl="0" algn="l">
              <a:lnSpc>
                <a:spcPct val="115000"/>
              </a:lnSpc>
              <a:spcBef>
                <a:spcPts val="1000"/>
              </a:spcBef>
              <a:spcAft>
                <a:spcPts val="0"/>
              </a:spcAft>
              <a:buNone/>
            </a:pPr>
            <a:r>
              <a:rPr b="1" lang="fr-FR" sz="1700" u="sng">
                <a:solidFill>
                  <a:schemeClr val="dk2"/>
                </a:solidFill>
                <a:latin typeface="Open Sans"/>
                <a:ea typeface="Open Sans"/>
                <a:cs typeface="Open Sans"/>
                <a:sym typeface="Open Sans"/>
              </a:rPr>
              <a:t>Directement dans la corbeille !</a:t>
            </a:r>
            <a:endParaRPr b="1" sz="1700" u="sng">
              <a:solidFill>
                <a:schemeClr val="dk2"/>
              </a:solidFill>
              <a:latin typeface="Open Sans"/>
              <a:ea typeface="Open Sans"/>
              <a:cs typeface="Open Sans"/>
              <a:sym typeface="Open Sans"/>
            </a:endParaRPr>
          </a:p>
          <a:p>
            <a:pPr indent="0" lvl="0" marL="0" rtl="0" algn="l">
              <a:lnSpc>
                <a:spcPct val="115000"/>
              </a:lnSpc>
              <a:spcBef>
                <a:spcPts val="1000"/>
              </a:spcBef>
              <a:spcAft>
                <a:spcPts val="0"/>
              </a:spcAft>
              <a:buNone/>
            </a:pPr>
            <a:r>
              <a:rPr lang="fr-FR" sz="1700">
                <a:solidFill>
                  <a:schemeClr val="dk2"/>
                </a:solidFill>
                <a:latin typeface="Open Sans Medium"/>
                <a:ea typeface="Open Sans Medium"/>
                <a:cs typeface="Open Sans Medium"/>
                <a:sym typeface="Open Sans Medium"/>
              </a:rPr>
              <a:t>Ne créez pas de dossier spécifique à la Delta Clean-Up Week, mettez directement vos fichiers dans la corbeille, et n’oubliez pas de la vider au plus tard le 17/03 à 17h03 ! </a:t>
            </a:r>
            <a:endParaRPr sz="1700">
              <a:solidFill>
                <a:schemeClr val="dk2"/>
              </a:solidFill>
              <a:latin typeface="Open Sans Medium"/>
              <a:ea typeface="Open Sans Medium"/>
              <a:cs typeface="Open Sans Medium"/>
              <a:sym typeface="Open Sans Medium"/>
            </a:endParaRPr>
          </a:p>
          <a:p>
            <a:pPr indent="0" lvl="0" marL="0" rtl="0" algn="l">
              <a:lnSpc>
                <a:spcPct val="115000"/>
              </a:lnSpc>
              <a:spcBef>
                <a:spcPts val="1000"/>
              </a:spcBef>
              <a:spcAft>
                <a:spcPts val="0"/>
              </a:spcAft>
              <a:buNone/>
            </a:pPr>
            <a:r>
              <a:rPr b="1" lang="fr-FR" sz="1700" u="sng">
                <a:solidFill>
                  <a:schemeClr val="dk2"/>
                </a:solidFill>
                <a:latin typeface="Open Sans"/>
                <a:ea typeface="Open Sans"/>
                <a:cs typeface="Open Sans"/>
                <a:sym typeface="Open Sans"/>
              </a:rPr>
              <a:t>Ne supprimez pas n’importe quoi ! </a:t>
            </a:r>
            <a:endParaRPr b="1" sz="1700" u="sng">
              <a:solidFill>
                <a:schemeClr val="dk2"/>
              </a:solidFill>
              <a:latin typeface="Open Sans"/>
              <a:ea typeface="Open Sans"/>
              <a:cs typeface="Open Sans"/>
              <a:sym typeface="Open Sans"/>
            </a:endParaRPr>
          </a:p>
          <a:p>
            <a:pPr indent="0" lvl="0" marL="0" rtl="0" algn="l">
              <a:lnSpc>
                <a:spcPct val="115000"/>
              </a:lnSpc>
              <a:spcBef>
                <a:spcPts val="1000"/>
              </a:spcBef>
              <a:spcAft>
                <a:spcPts val="0"/>
              </a:spcAft>
              <a:buNone/>
            </a:pPr>
            <a:r>
              <a:rPr lang="fr-FR" sz="1700">
                <a:solidFill>
                  <a:schemeClr val="dk2"/>
                </a:solidFill>
                <a:latin typeface="Open Sans Medium"/>
                <a:ea typeface="Open Sans Medium"/>
                <a:cs typeface="Open Sans Medium"/>
                <a:sym typeface="Open Sans Medium"/>
              </a:rPr>
              <a:t>N'oubliez pas de respecter les règles de conservation de documents en vigueur, d’évaluer la notion d’intérêt administratif ou historique du document. Avant d’envisager sa suppression : Ouvrez chaque fichier et demandez vous s’il est utile. Si ce n’est pas le cas, direction la corbeille !</a:t>
            </a:r>
            <a:endParaRPr sz="1700">
              <a:solidFill>
                <a:schemeClr val="dk2"/>
              </a:solidFill>
              <a:latin typeface="Open Sans Medium"/>
              <a:ea typeface="Open Sans Medium"/>
              <a:cs typeface="Open Sans Medium"/>
              <a:sym typeface="Open Sans Medium"/>
            </a:endParaRPr>
          </a:p>
          <a:p>
            <a:pPr indent="0" lvl="0" marL="0" rtl="0" algn="l">
              <a:lnSpc>
                <a:spcPct val="115000"/>
              </a:lnSpc>
              <a:spcBef>
                <a:spcPts val="1000"/>
              </a:spcBef>
              <a:spcAft>
                <a:spcPts val="0"/>
              </a:spcAft>
              <a:buNone/>
            </a:pPr>
            <a:r>
              <a:rPr b="1" lang="fr-FR" sz="1700" u="sng">
                <a:solidFill>
                  <a:schemeClr val="dk2"/>
                </a:solidFill>
                <a:latin typeface="Open Sans"/>
                <a:ea typeface="Open Sans"/>
                <a:cs typeface="Open Sans"/>
                <a:sym typeface="Open Sans"/>
              </a:rPr>
              <a:t>Et les indicateurs… On doit les relever nous-même ?</a:t>
            </a:r>
            <a:endParaRPr sz="1700">
              <a:solidFill>
                <a:schemeClr val="dk2"/>
              </a:solidFill>
              <a:latin typeface="Open Sans"/>
              <a:ea typeface="Open Sans"/>
              <a:cs typeface="Open Sans"/>
              <a:sym typeface="Open Sans"/>
            </a:endParaRPr>
          </a:p>
          <a:p>
            <a:pPr indent="0" lvl="0" marL="0" rtl="0" algn="l">
              <a:lnSpc>
                <a:spcPct val="115000"/>
              </a:lnSpc>
              <a:spcBef>
                <a:spcPts val="1000"/>
              </a:spcBef>
              <a:spcAft>
                <a:spcPts val="0"/>
              </a:spcAft>
              <a:buNone/>
            </a:pPr>
            <a:r>
              <a:rPr lang="fr-FR" sz="1700">
                <a:solidFill>
                  <a:schemeClr val="dk2"/>
                </a:solidFill>
                <a:latin typeface="Open Sans Medium"/>
                <a:ea typeface="Open Sans Medium"/>
                <a:cs typeface="Open Sans Medium"/>
                <a:sym typeface="Open Sans Medium"/>
              </a:rPr>
              <a:t>Non, nous nous occupons de tout ! Avec l’IT, nous allons récupérer l’état de vos espaces de stockage avant, puis après le Delta Clean-Up Week, ainsi nous n’aurons plus qu’à faire une comparaison avant/après.</a:t>
            </a:r>
            <a:endParaRPr sz="1700">
              <a:solidFill>
                <a:schemeClr val="dk2"/>
              </a:solidFill>
              <a:latin typeface="Open Sans Medium"/>
              <a:ea typeface="Open Sans Medium"/>
              <a:cs typeface="Open Sans Medium"/>
              <a:sym typeface="Open Sans Medium"/>
            </a:endParaRPr>
          </a:p>
          <a:p>
            <a:pPr indent="0" lvl="0" marL="0" rtl="0" algn="l">
              <a:lnSpc>
                <a:spcPct val="115000"/>
              </a:lnSpc>
              <a:spcBef>
                <a:spcPts val="1000"/>
              </a:spcBef>
              <a:spcAft>
                <a:spcPts val="0"/>
              </a:spcAft>
              <a:buNone/>
            </a:pPr>
            <a:r>
              <a:rPr b="1" lang="fr-FR" sz="1700" u="sng">
                <a:solidFill>
                  <a:schemeClr val="dk2"/>
                </a:solidFill>
                <a:latin typeface="Open Sans"/>
                <a:ea typeface="Open Sans"/>
                <a:cs typeface="Open Sans"/>
                <a:sym typeface="Open Sans"/>
              </a:rPr>
              <a:t>Priorité au business !</a:t>
            </a:r>
            <a:endParaRPr b="1" sz="1700" u="sng">
              <a:solidFill>
                <a:schemeClr val="dk2"/>
              </a:solidFill>
              <a:latin typeface="Open Sans"/>
              <a:ea typeface="Open Sans"/>
              <a:cs typeface="Open Sans"/>
              <a:sym typeface="Open Sans"/>
            </a:endParaRPr>
          </a:p>
          <a:p>
            <a:pPr indent="0" lvl="0" marL="0" rtl="0" algn="l">
              <a:lnSpc>
                <a:spcPct val="115000"/>
              </a:lnSpc>
              <a:spcBef>
                <a:spcPts val="1000"/>
              </a:spcBef>
              <a:spcAft>
                <a:spcPts val="0"/>
              </a:spcAft>
              <a:buNone/>
            </a:pPr>
            <a:r>
              <a:rPr lang="fr-FR" sz="1700">
                <a:solidFill>
                  <a:schemeClr val="dk2"/>
                </a:solidFill>
                <a:latin typeface="Open Sans Medium"/>
                <a:ea typeface="Open Sans Medium"/>
                <a:cs typeface="Open Sans Medium"/>
                <a:sym typeface="Open Sans Medium"/>
              </a:rPr>
              <a:t>Ce nettoyage ne doit pas porter atteinte à l’activité.</a:t>
            </a:r>
            <a:endParaRPr sz="1700">
              <a:solidFill>
                <a:schemeClr val="dk2"/>
              </a:solidFill>
              <a:latin typeface="Open Sans Medium"/>
              <a:ea typeface="Open Sans Medium"/>
              <a:cs typeface="Open Sans Medium"/>
              <a:sym typeface="Open Sans Medium"/>
            </a:endParaRPr>
          </a:p>
        </p:txBody>
      </p:sp>
      <p:sp>
        <p:nvSpPr>
          <p:cNvPr id="262" name="Google Shape;262;p28"/>
          <p:cNvSpPr txBox="1"/>
          <p:nvPr>
            <p:ph idx="4" type="body"/>
          </p:nvPr>
        </p:nvSpPr>
        <p:spPr>
          <a:xfrm>
            <a:off x="675377" y="828675"/>
            <a:ext cx="9783000" cy="647700"/>
          </a:xfrm>
          <a:prstGeom prst="rect">
            <a:avLst/>
          </a:prstGeom>
        </p:spPr>
        <p:txBody>
          <a:bodyPr anchorCtr="0" anchor="t" bIns="0" lIns="0" spcFirstLastPara="1" rIns="0" wrap="square" tIns="72000">
            <a:normAutofit/>
          </a:bodyPr>
          <a:lstStyle/>
          <a:p>
            <a:pPr indent="0" lvl="0" marL="0" rtl="0" algn="l">
              <a:lnSpc>
                <a:spcPct val="80000"/>
              </a:lnSpc>
              <a:spcBef>
                <a:spcPts val="1000"/>
              </a:spcBef>
              <a:spcAft>
                <a:spcPts val="0"/>
              </a:spcAft>
              <a:buNone/>
            </a:pPr>
            <a:r>
              <a:rPr b="1" lang="fr-FR" sz="3000">
                <a:solidFill>
                  <a:schemeClr val="accent6"/>
                </a:solidFill>
                <a:latin typeface="Open Sans"/>
                <a:ea typeface="Open Sans"/>
                <a:cs typeface="Open Sans"/>
                <a:sym typeface="Open Sans"/>
              </a:rPr>
              <a:t>A garder en tête toute la semaine…</a:t>
            </a:r>
            <a:endParaRPr b="1" sz="3000">
              <a:solidFill>
                <a:schemeClr val="accent6"/>
              </a:solidFill>
              <a:latin typeface="Open Sans"/>
              <a:ea typeface="Open Sans"/>
              <a:cs typeface="Open Sans"/>
              <a:sym typeface="Open Sans"/>
            </a:endParaRPr>
          </a:p>
        </p:txBody>
      </p:sp>
      <p:sp>
        <p:nvSpPr>
          <p:cNvPr id="263" name="Google Shape;263;p28"/>
          <p:cNvSpPr txBox="1"/>
          <p:nvPr>
            <p:ph idx="2" type="body"/>
          </p:nvPr>
        </p:nvSpPr>
        <p:spPr>
          <a:xfrm>
            <a:off x="370575" y="328925"/>
            <a:ext cx="1617900" cy="188700"/>
          </a:xfrm>
          <a:prstGeom prst="rect">
            <a:avLst/>
          </a:prstGeom>
        </p:spPr>
        <p:txBody>
          <a:bodyPr anchorCtr="1" anchor="ctr" bIns="0" lIns="72000" spcFirstLastPara="1" rIns="72000" wrap="square" tIns="36000">
            <a:spAutoFit/>
          </a:bodyPr>
          <a:lstStyle/>
          <a:p>
            <a:pPr indent="0" lvl="0" marL="0" rtl="0" algn="l">
              <a:spcBef>
                <a:spcPts val="1000"/>
              </a:spcBef>
              <a:spcAft>
                <a:spcPts val="0"/>
              </a:spcAft>
              <a:buNone/>
            </a:pPr>
            <a:r>
              <a:rPr lang="fr-FR"/>
              <a:t>Delta Clean-Up Week</a:t>
            </a:r>
            <a:endParaRPr/>
          </a:p>
        </p:txBody>
      </p:sp>
      <p:pic>
        <p:nvPicPr>
          <p:cNvPr id="264" name="Google Shape;264;p28"/>
          <p:cNvPicPr preferRelativeResize="0"/>
          <p:nvPr/>
        </p:nvPicPr>
        <p:blipFill>
          <a:blip r:embed="rId3">
            <a:alphaModFix/>
          </a:blip>
          <a:stretch>
            <a:fillRect/>
          </a:stretch>
        </p:blipFill>
        <p:spPr>
          <a:xfrm>
            <a:off x="144594" y="1987325"/>
            <a:ext cx="887300" cy="887300"/>
          </a:xfrm>
          <a:prstGeom prst="rect">
            <a:avLst/>
          </a:prstGeom>
          <a:noFill/>
          <a:ln>
            <a:noFill/>
          </a:ln>
        </p:spPr>
      </p:pic>
      <p:pic>
        <p:nvPicPr>
          <p:cNvPr id="265" name="Google Shape;265;p28"/>
          <p:cNvPicPr preferRelativeResize="0"/>
          <p:nvPr/>
        </p:nvPicPr>
        <p:blipFill>
          <a:blip r:embed="rId4">
            <a:alphaModFix/>
          </a:blip>
          <a:stretch>
            <a:fillRect/>
          </a:stretch>
        </p:blipFill>
        <p:spPr>
          <a:xfrm>
            <a:off x="45400" y="3238250"/>
            <a:ext cx="1072200" cy="1072200"/>
          </a:xfrm>
          <a:prstGeom prst="rect">
            <a:avLst/>
          </a:prstGeom>
          <a:noFill/>
          <a:ln>
            <a:noFill/>
          </a:ln>
        </p:spPr>
      </p:pic>
      <p:pic>
        <p:nvPicPr>
          <p:cNvPr id="266" name="Google Shape;266;p28"/>
          <p:cNvPicPr preferRelativeResize="0"/>
          <p:nvPr/>
        </p:nvPicPr>
        <p:blipFill>
          <a:blip r:embed="rId5">
            <a:alphaModFix/>
          </a:blip>
          <a:stretch>
            <a:fillRect/>
          </a:stretch>
        </p:blipFill>
        <p:spPr>
          <a:xfrm>
            <a:off x="243500" y="3601200"/>
            <a:ext cx="543225" cy="543225"/>
          </a:xfrm>
          <a:prstGeom prst="rect">
            <a:avLst/>
          </a:prstGeom>
          <a:noFill/>
          <a:ln>
            <a:noFill/>
          </a:ln>
        </p:spPr>
      </p:pic>
      <p:pic>
        <p:nvPicPr>
          <p:cNvPr id="267" name="Google Shape;267;p28"/>
          <p:cNvPicPr preferRelativeResize="0"/>
          <p:nvPr/>
        </p:nvPicPr>
        <p:blipFill>
          <a:blip r:embed="rId6">
            <a:alphaModFix/>
          </a:blip>
          <a:stretch>
            <a:fillRect/>
          </a:stretch>
        </p:blipFill>
        <p:spPr>
          <a:xfrm>
            <a:off x="167887" y="4674063"/>
            <a:ext cx="840724" cy="840750"/>
          </a:xfrm>
          <a:prstGeom prst="rect">
            <a:avLst/>
          </a:prstGeom>
          <a:noFill/>
          <a:ln>
            <a:noFill/>
          </a:ln>
        </p:spPr>
      </p:pic>
      <p:pic>
        <p:nvPicPr>
          <p:cNvPr id="268" name="Google Shape;268;p28"/>
          <p:cNvPicPr preferRelativeResize="0"/>
          <p:nvPr/>
        </p:nvPicPr>
        <p:blipFill>
          <a:blip r:embed="rId7">
            <a:alphaModFix/>
          </a:blip>
          <a:stretch>
            <a:fillRect/>
          </a:stretch>
        </p:blipFill>
        <p:spPr>
          <a:xfrm>
            <a:off x="316625" y="5878450"/>
            <a:ext cx="543225" cy="543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9"/>
          <p:cNvSpPr txBox="1"/>
          <p:nvPr>
            <p:ph idx="1" type="body"/>
          </p:nvPr>
        </p:nvSpPr>
        <p:spPr>
          <a:xfrm>
            <a:off x="660400" y="1673475"/>
            <a:ext cx="10691700" cy="4777800"/>
          </a:xfrm>
          <a:prstGeom prst="rect">
            <a:avLst/>
          </a:prstGeom>
        </p:spPr>
        <p:txBody>
          <a:bodyPr anchorCtr="0" anchor="t" bIns="0" lIns="0" spcFirstLastPara="1" rIns="0" wrap="square" tIns="72000">
            <a:noAutofit/>
          </a:bodyPr>
          <a:lstStyle/>
          <a:p>
            <a:pPr indent="0" lvl="0" marL="0" rtl="0" algn="l">
              <a:lnSpc>
                <a:spcPct val="115000"/>
              </a:lnSpc>
              <a:spcBef>
                <a:spcPts val="1000"/>
              </a:spcBef>
              <a:spcAft>
                <a:spcPts val="0"/>
              </a:spcAft>
              <a:buNone/>
            </a:pPr>
            <a:r>
              <a:rPr lang="fr-FR" sz="1942">
                <a:solidFill>
                  <a:schemeClr val="lt2"/>
                </a:solidFill>
                <a:latin typeface="Open Sans"/>
                <a:ea typeface="Open Sans"/>
                <a:cs typeface="Open Sans"/>
                <a:sym typeface="Open Sans"/>
              </a:rPr>
              <a:t>▶</a:t>
            </a:r>
            <a:r>
              <a:rPr lang="fr-FR" sz="2142">
                <a:solidFill>
                  <a:srgbClr val="000000"/>
                </a:solidFill>
                <a:highlight>
                  <a:schemeClr val="lt1"/>
                </a:highlight>
                <a:latin typeface="Open Sans"/>
                <a:ea typeface="Open Sans"/>
                <a:cs typeface="Open Sans"/>
                <a:sym typeface="Open Sans"/>
              </a:rPr>
              <a:t> </a:t>
            </a:r>
            <a:r>
              <a:rPr lang="fr-FR" sz="2000">
                <a:solidFill>
                  <a:schemeClr val="dk2"/>
                </a:solidFill>
                <a:latin typeface="Open Sans"/>
                <a:ea typeface="Open Sans"/>
                <a:cs typeface="Open Sans"/>
                <a:sym typeface="Open Sans"/>
              </a:rPr>
              <a:t>Tout ce qui est enregistré sur le serveur consomme de la mémoire et de la puissance et peut donc le ralentir. Trier, ranger et supprimer permet à notre serveur de</a:t>
            </a:r>
            <a:r>
              <a:rPr b="1" lang="fr-FR" sz="2000">
                <a:solidFill>
                  <a:schemeClr val="dk2"/>
                </a:solidFill>
                <a:latin typeface="Open Sans"/>
                <a:ea typeface="Open Sans"/>
                <a:cs typeface="Open Sans"/>
                <a:sym typeface="Open Sans"/>
              </a:rPr>
              <a:t> libérer de l’espace </a:t>
            </a:r>
            <a:r>
              <a:rPr lang="fr-FR" sz="2000">
                <a:solidFill>
                  <a:schemeClr val="dk2"/>
                </a:solidFill>
                <a:latin typeface="Open Sans"/>
                <a:ea typeface="Open Sans"/>
                <a:cs typeface="Open Sans"/>
                <a:sym typeface="Open Sans"/>
              </a:rPr>
              <a:t>et donc aussi de </a:t>
            </a:r>
            <a:r>
              <a:rPr b="1" lang="fr-FR" sz="2000">
                <a:solidFill>
                  <a:schemeClr val="dk2"/>
                </a:solidFill>
                <a:latin typeface="Open Sans"/>
                <a:ea typeface="Open Sans"/>
                <a:cs typeface="Open Sans"/>
                <a:sym typeface="Open Sans"/>
              </a:rPr>
              <a:t>gagner en performances</a:t>
            </a:r>
            <a:r>
              <a:rPr lang="fr-FR" sz="2000">
                <a:solidFill>
                  <a:schemeClr val="dk2"/>
                </a:solidFill>
                <a:latin typeface="Open Sans"/>
                <a:ea typeface="Open Sans"/>
                <a:cs typeface="Open Sans"/>
                <a:sym typeface="Open Sans"/>
              </a:rPr>
              <a:t>.</a:t>
            </a:r>
            <a:endParaRPr sz="2000">
              <a:solidFill>
                <a:schemeClr val="dk2"/>
              </a:solidFill>
              <a:latin typeface="Open Sans"/>
              <a:ea typeface="Open Sans"/>
              <a:cs typeface="Open Sans"/>
              <a:sym typeface="Open Sans"/>
            </a:endParaRPr>
          </a:p>
          <a:p>
            <a:pPr indent="0" lvl="0" marL="0" rtl="0" algn="l">
              <a:lnSpc>
                <a:spcPct val="115000"/>
              </a:lnSpc>
              <a:spcBef>
                <a:spcPts val="1000"/>
              </a:spcBef>
              <a:spcAft>
                <a:spcPts val="0"/>
              </a:spcAft>
              <a:buNone/>
            </a:pPr>
            <a:r>
              <a:t/>
            </a:r>
            <a:endParaRPr sz="2000">
              <a:solidFill>
                <a:schemeClr val="dk2"/>
              </a:solidFill>
              <a:latin typeface="Open Sans"/>
              <a:ea typeface="Open Sans"/>
              <a:cs typeface="Open Sans"/>
              <a:sym typeface="Open Sans"/>
            </a:endParaRPr>
          </a:p>
          <a:p>
            <a:pPr indent="0" lvl="0" marL="0" rtl="0" algn="l">
              <a:lnSpc>
                <a:spcPct val="115000"/>
              </a:lnSpc>
              <a:spcBef>
                <a:spcPts val="1000"/>
              </a:spcBef>
              <a:spcAft>
                <a:spcPts val="0"/>
              </a:spcAft>
              <a:buNone/>
            </a:pPr>
            <a:r>
              <a:rPr lang="fr-FR" sz="1942">
                <a:solidFill>
                  <a:schemeClr val="lt2"/>
                </a:solidFill>
                <a:latin typeface="Open Sans"/>
                <a:ea typeface="Open Sans"/>
                <a:cs typeface="Open Sans"/>
                <a:sym typeface="Open Sans"/>
              </a:rPr>
              <a:t>▶</a:t>
            </a:r>
            <a:r>
              <a:rPr lang="fr-FR" sz="2142">
                <a:solidFill>
                  <a:srgbClr val="000000"/>
                </a:solidFill>
                <a:highlight>
                  <a:schemeClr val="lt1"/>
                </a:highlight>
                <a:latin typeface="Open Sans"/>
                <a:ea typeface="Open Sans"/>
                <a:cs typeface="Open Sans"/>
                <a:sym typeface="Open Sans"/>
              </a:rPr>
              <a:t> </a:t>
            </a:r>
            <a:r>
              <a:rPr lang="fr-FR" sz="2000">
                <a:solidFill>
                  <a:schemeClr val="dk2"/>
                </a:solidFill>
                <a:latin typeface="Open Sans"/>
                <a:ea typeface="Open Sans"/>
                <a:cs typeface="Open Sans"/>
                <a:sym typeface="Open Sans"/>
              </a:rPr>
              <a:t>Alors que l’empreinte de la fabrication du matériel compte pour 78% de l’empreinte carbone, il est fondamental de trouver des mécanismes pour prendre soin de ses équipements pour en </a:t>
            </a:r>
            <a:r>
              <a:rPr b="1" lang="fr-FR" sz="2000">
                <a:solidFill>
                  <a:schemeClr val="dk2"/>
                </a:solidFill>
                <a:latin typeface="Open Sans"/>
                <a:ea typeface="Open Sans"/>
                <a:cs typeface="Open Sans"/>
                <a:sym typeface="Open Sans"/>
              </a:rPr>
              <a:t>allonger la durée de vie</a:t>
            </a:r>
            <a:r>
              <a:rPr lang="fr-FR" sz="2000">
                <a:solidFill>
                  <a:schemeClr val="dk2"/>
                </a:solidFill>
                <a:latin typeface="Open Sans"/>
                <a:ea typeface="Open Sans"/>
                <a:cs typeface="Open Sans"/>
                <a:sym typeface="Open Sans"/>
              </a:rPr>
              <a:t>. </a:t>
            </a:r>
            <a:endParaRPr sz="2000">
              <a:solidFill>
                <a:schemeClr val="dk2"/>
              </a:solidFill>
              <a:latin typeface="Open Sans"/>
              <a:ea typeface="Open Sans"/>
              <a:cs typeface="Open Sans"/>
              <a:sym typeface="Open Sans"/>
            </a:endParaRPr>
          </a:p>
          <a:p>
            <a:pPr indent="0" lvl="0" marL="0" rtl="0" algn="l">
              <a:lnSpc>
                <a:spcPct val="115000"/>
              </a:lnSpc>
              <a:spcBef>
                <a:spcPts val="1000"/>
              </a:spcBef>
              <a:spcAft>
                <a:spcPts val="0"/>
              </a:spcAft>
              <a:buNone/>
            </a:pPr>
            <a:r>
              <a:t/>
            </a:r>
            <a:endParaRPr sz="2000">
              <a:solidFill>
                <a:schemeClr val="dk2"/>
              </a:solidFill>
              <a:latin typeface="Open Sans"/>
              <a:ea typeface="Open Sans"/>
              <a:cs typeface="Open Sans"/>
              <a:sym typeface="Open Sans"/>
            </a:endParaRPr>
          </a:p>
          <a:p>
            <a:pPr indent="0" lvl="0" marL="0" rtl="0" algn="l">
              <a:lnSpc>
                <a:spcPct val="115000"/>
              </a:lnSpc>
              <a:spcBef>
                <a:spcPts val="1000"/>
              </a:spcBef>
              <a:spcAft>
                <a:spcPts val="0"/>
              </a:spcAft>
              <a:buNone/>
            </a:pPr>
            <a:r>
              <a:rPr lang="fr-FR" sz="1942">
                <a:solidFill>
                  <a:schemeClr val="lt2"/>
                </a:solidFill>
                <a:latin typeface="Open Sans"/>
                <a:ea typeface="Open Sans"/>
                <a:cs typeface="Open Sans"/>
                <a:sym typeface="Open Sans"/>
              </a:rPr>
              <a:t>▶</a:t>
            </a:r>
            <a:r>
              <a:rPr lang="fr-FR" sz="2142">
                <a:solidFill>
                  <a:srgbClr val="000000"/>
                </a:solidFill>
                <a:highlight>
                  <a:schemeClr val="lt1"/>
                </a:highlight>
                <a:latin typeface="Open Sans"/>
                <a:ea typeface="Open Sans"/>
                <a:cs typeface="Open Sans"/>
                <a:sym typeface="Open Sans"/>
              </a:rPr>
              <a:t> </a:t>
            </a:r>
            <a:r>
              <a:rPr lang="fr-FR" sz="2000">
                <a:solidFill>
                  <a:schemeClr val="dk2"/>
                </a:solidFill>
                <a:latin typeface="Open Sans"/>
                <a:ea typeface="Open Sans"/>
                <a:cs typeface="Open Sans"/>
                <a:sym typeface="Open Sans"/>
              </a:rPr>
              <a:t>C</a:t>
            </a:r>
            <a:r>
              <a:rPr lang="fr-FR" sz="2000">
                <a:solidFill>
                  <a:schemeClr val="dk2"/>
                </a:solidFill>
                <a:latin typeface="Open Sans"/>
                <a:ea typeface="Open Sans"/>
                <a:cs typeface="Open Sans"/>
                <a:sym typeface="Open Sans"/>
              </a:rPr>
              <a:t>e qui est enregistré sur le Cloud n’est pas immatériel : les données sont stockées dans des data centers, qui sont énergivores. Nettoyer, c’est </a:t>
            </a:r>
            <a:r>
              <a:rPr b="1" lang="fr-FR" sz="2000">
                <a:solidFill>
                  <a:schemeClr val="dk2"/>
                </a:solidFill>
                <a:latin typeface="Open Sans"/>
                <a:ea typeface="Open Sans"/>
                <a:cs typeface="Open Sans"/>
                <a:sym typeface="Open Sans"/>
              </a:rPr>
              <a:t>réduire la consommation d’énergie</a:t>
            </a:r>
            <a:r>
              <a:rPr lang="fr-FR" sz="2000">
                <a:solidFill>
                  <a:schemeClr val="dk2"/>
                </a:solidFill>
                <a:latin typeface="Open Sans"/>
                <a:ea typeface="Open Sans"/>
                <a:cs typeface="Open Sans"/>
                <a:sym typeface="Open Sans"/>
              </a:rPr>
              <a:t>.</a:t>
            </a:r>
            <a:endParaRPr sz="2000"/>
          </a:p>
        </p:txBody>
      </p:sp>
      <p:sp>
        <p:nvSpPr>
          <p:cNvPr id="275" name="Google Shape;275;p29"/>
          <p:cNvSpPr txBox="1"/>
          <p:nvPr>
            <p:ph idx="4" type="body"/>
          </p:nvPr>
        </p:nvSpPr>
        <p:spPr>
          <a:xfrm>
            <a:off x="675377" y="828675"/>
            <a:ext cx="9783000" cy="647700"/>
          </a:xfrm>
          <a:prstGeom prst="rect">
            <a:avLst/>
          </a:prstGeom>
        </p:spPr>
        <p:txBody>
          <a:bodyPr anchorCtr="0" anchor="t" bIns="0" lIns="0" spcFirstLastPara="1" rIns="0" wrap="square" tIns="72000">
            <a:normAutofit/>
          </a:bodyPr>
          <a:lstStyle/>
          <a:p>
            <a:pPr indent="0" lvl="0" marL="0" rtl="0" algn="l">
              <a:lnSpc>
                <a:spcPct val="80000"/>
              </a:lnSpc>
              <a:spcBef>
                <a:spcPts val="1000"/>
              </a:spcBef>
              <a:spcAft>
                <a:spcPts val="0"/>
              </a:spcAft>
              <a:buSzPts val="935"/>
              <a:buNone/>
            </a:pPr>
            <a:r>
              <a:rPr b="1" lang="fr-FR" sz="3030">
                <a:solidFill>
                  <a:schemeClr val="accent6"/>
                </a:solidFill>
                <a:latin typeface="Open Sans"/>
                <a:ea typeface="Open Sans"/>
                <a:cs typeface="Open Sans"/>
                <a:sym typeface="Open Sans"/>
              </a:rPr>
              <a:t>Pourquoi nettoyer nos serveurs et nos Drives ?</a:t>
            </a:r>
            <a:endParaRPr b="1" sz="3030">
              <a:solidFill>
                <a:schemeClr val="accent6"/>
              </a:solidFill>
              <a:latin typeface="Open Sans"/>
              <a:ea typeface="Open Sans"/>
              <a:cs typeface="Open Sans"/>
              <a:sym typeface="Open Sans"/>
            </a:endParaRPr>
          </a:p>
        </p:txBody>
      </p:sp>
      <p:sp>
        <p:nvSpPr>
          <p:cNvPr id="276" name="Google Shape;276;p29"/>
          <p:cNvSpPr txBox="1"/>
          <p:nvPr>
            <p:ph idx="2" type="body"/>
          </p:nvPr>
        </p:nvSpPr>
        <p:spPr>
          <a:xfrm>
            <a:off x="370575" y="328925"/>
            <a:ext cx="1617900" cy="188700"/>
          </a:xfrm>
          <a:prstGeom prst="rect">
            <a:avLst/>
          </a:prstGeom>
        </p:spPr>
        <p:txBody>
          <a:bodyPr anchorCtr="1" anchor="ctr" bIns="0" lIns="72000" spcFirstLastPara="1" rIns="72000" wrap="square" tIns="36000">
            <a:spAutoFit/>
          </a:bodyPr>
          <a:lstStyle/>
          <a:p>
            <a:pPr indent="0" lvl="0" marL="0" rtl="0" algn="l">
              <a:spcBef>
                <a:spcPts val="1000"/>
              </a:spcBef>
              <a:spcAft>
                <a:spcPts val="0"/>
              </a:spcAft>
              <a:buNone/>
            </a:pPr>
            <a:r>
              <a:rPr lang="fr-FR"/>
              <a:t>Delta Clean-Up Week</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0"/>
          <p:cNvSpPr txBox="1"/>
          <p:nvPr>
            <p:ph idx="1" type="body"/>
          </p:nvPr>
        </p:nvSpPr>
        <p:spPr>
          <a:xfrm>
            <a:off x="660400" y="1749675"/>
            <a:ext cx="10691700" cy="4627200"/>
          </a:xfrm>
          <a:prstGeom prst="rect">
            <a:avLst/>
          </a:prstGeom>
        </p:spPr>
        <p:txBody>
          <a:bodyPr anchorCtr="0" anchor="t" bIns="0" lIns="0" spcFirstLastPara="1" rIns="0" wrap="square" tIns="72000">
            <a:noAutofit/>
          </a:bodyPr>
          <a:lstStyle/>
          <a:p>
            <a:pPr indent="0" lvl="0" marL="0" rtl="0" algn="l">
              <a:lnSpc>
                <a:spcPct val="115000"/>
              </a:lnSpc>
              <a:spcBef>
                <a:spcPts val="1000"/>
              </a:spcBef>
              <a:spcAft>
                <a:spcPts val="0"/>
              </a:spcAft>
              <a:buNone/>
            </a:pPr>
            <a:r>
              <a:rPr b="1" lang="fr-FR" sz="1700" u="sng">
                <a:solidFill>
                  <a:schemeClr val="dk2"/>
                </a:solidFill>
                <a:latin typeface="Open Sans"/>
                <a:ea typeface="Open Sans"/>
                <a:cs typeface="Open Sans"/>
                <a:sym typeface="Open Sans"/>
              </a:rPr>
              <a:t>Chassez les doublons !</a:t>
            </a:r>
            <a:endParaRPr b="1" sz="1700" u="sng">
              <a:solidFill>
                <a:schemeClr val="dk2"/>
              </a:solidFill>
              <a:latin typeface="Open Sans"/>
              <a:ea typeface="Open Sans"/>
              <a:cs typeface="Open Sans"/>
              <a:sym typeface="Open Sans"/>
            </a:endParaRPr>
          </a:p>
          <a:p>
            <a:pPr indent="0" lvl="0" marL="0" rtl="0" algn="l">
              <a:lnSpc>
                <a:spcPct val="115000"/>
              </a:lnSpc>
              <a:spcBef>
                <a:spcPts val="1000"/>
              </a:spcBef>
              <a:spcAft>
                <a:spcPts val="0"/>
              </a:spcAft>
              <a:buNone/>
            </a:pPr>
            <a:r>
              <a:rPr lang="fr-FR" sz="1700">
                <a:solidFill>
                  <a:schemeClr val="dk2"/>
                </a:solidFill>
                <a:latin typeface="Open Sans Medium"/>
                <a:ea typeface="Open Sans Medium"/>
                <a:cs typeface="Open Sans Medium"/>
                <a:sym typeface="Open Sans Medium"/>
              </a:rPr>
              <a:t>Trier les photos, les vidéos et les fichiers audios. Les fichiers multimédia (photos, vidéos, audios) peuvent être plus lourds, mais bien souvent ce qui prend de la place ce sont les doublons.</a:t>
            </a:r>
            <a:endParaRPr sz="1700">
              <a:solidFill>
                <a:schemeClr val="dk2"/>
              </a:solidFill>
              <a:latin typeface="Open Sans Medium"/>
              <a:ea typeface="Open Sans Medium"/>
              <a:cs typeface="Open Sans Medium"/>
              <a:sym typeface="Open Sans Medium"/>
            </a:endParaRPr>
          </a:p>
          <a:p>
            <a:pPr indent="0" lvl="0" marL="0" rtl="0" algn="l">
              <a:lnSpc>
                <a:spcPct val="115000"/>
              </a:lnSpc>
              <a:spcBef>
                <a:spcPts val="1000"/>
              </a:spcBef>
              <a:spcAft>
                <a:spcPts val="0"/>
              </a:spcAft>
              <a:buNone/>
            </a:pPr>
            <a:r>
              <a:t/>
            </a:r>
            <a:endParaRPr sz="1700">
              <a:solidFill>
                <a:schemeClr val="dk2"/>
              </a:solidFill>
              <a:latin typeface="Open Sans Medium"/>
              <a:ea typeface="Open Sans Medium"/>
              <a:cs typeface="Open Sans Medium"/>
              <a:sym typeface="Open Sans Medium"/>
            </a:endParaRPr>
          </a:p>
          <a:p>
            <a:pPr indent="0" lvl="0" marL="0" rtl="0" algn="l">
              <a:lnSpc>
                <a:spcPct val="115000"/>
              </a:lnSpc>
              <a:spcBef>
                <a:spcPts val="1000"/>
              </a:spcBef>
              <a:spcAft>
                <a:spcPts val="0"/>
              </a:spcAft>
              <a:buNone/>
            </a:pPr>
            <a:r>
              <a:rPr b="1" lang="fr-FR" sz="1700" u="sng">
                <a:solidFill>
                  <a:schemeClr val="dk2"/>
                </a:solidFill>
                <a:latin typeface="Open Sans"/>
                <a:ea typeface="Open Sans"/>
                <a:cs typeface="Open Sans"/>
                <a:sym typeface="Open Sans"/>
              </a:rPr>
              <a:t>Chassez les documents obsolètes !</a:t>
            </a:r>
            <a:endParaRPr b="1" sz="1700" u="sng">
              <a:solidFill>
                <a:schemeClr val="dk2"/>
              </a:solidFill>
              <a:latin typeface="Open Sans"/>
              <a:ea typeface="Open Sans"/>
              <a:cs typeface="Open Sans"/>
              <a:sym typeface="Open Sans"/>
            </a:endParaRPr>
          </a:p>
          <a:p>
            <a:pPr indent="0" lvl="0" marL="0" rtl="0" algn="l">
              <a:lnSpc>
                <a:spcPct val="115000"/>
              </a:lnSpc>
              <a:spcBef>
                <a:spcPts val="1000"/>
              </a:spcBef>
              <a:spcAft>
                <a:spcPts val="0"/>
              </a:spcAft>
              <a:buNone/>
            </a:pPr>
            <a:r>
              <a:rPr lang="fr-FR" sz="1700">
                <a:solidFill>
                  <a:schemeClr val="dk2"/>
                </a:solidFill>
                <a:latin typeface="Open Sans Medium"/>
                <a:ea typeface="Open Sans Medium"/>
                <a:cs typeface="Open Sans Medium"/>
                <a:sym typeface="Open Sans Medium"/>
              </a:rPr>
              <a:t>Regardez la date de dernière modification… </a:t>
            </a:r>
            <a:r>
              <a:rPr lang="fr-FR" sz="1700">
                <a:solidFill>
                  <a:schemeClr val="dk2"/>
                </a:solidFill>
                <a:latin typeface="Open Sans Medium"/>
                <a:ea typeface="Open Sans Medium"/>
                <a:cs typeface="Open Sans Medium"/>
                <a:sym typeface="Open Sans Medium"/>
              </a:rPr>
              <a:t>Si c'était</a:t>
            </a:r>
            <a:r>
              <a:rPr lang="fr-FR" sz="1700">
                <a:solidFill>
                  <a:schemeClr val="dk2"/>
                </a:solidFill>
                <a:latin typeface="Open Sans Medium"/>
                <a:ea typeface="Open Sans Medium"/>
                <a:cs typeface="Open Sans Medium"/>
                <a:sym typeface="Open Sans Medium"/>
              </a:rPr>
              <a:t> il y a 15 ans, il est fort probable que ce document ne soit plus utile… Vérifiez, et supprimez si ce n’est plus utile !</a:t>
            </a:r>
            <a:endParaRPr sz="1700">
              <a:solidFill>
                <a:schemeClr val="dk2"/>
              </a:solidFill>
              <a:latin typeface="Open Sans Medium"/>
              <a:ea typeface="Open Sans Medium"/>
              <a:cs typeface="Open Sans Medium"/>
              <a:sym typeface="Open Sans Medium"/>
            </a:endParaRPr>
          </a:p>
          <a:p>
            <a:pPr indent="0" lvl="0" marL="0" rtl="0" algn="l">
              <a:lnSpc>
                <a:spcPct val="115000"/>
              </a:lnSpc>
              <a:spcBef>
                <a:spcPts val="1000"/>
              </a:spcBef>
              <a:spcAft>
                <a:spcPts val="0"/>
              </a:spcAft>
              <a:buNone/>
            </a:pPr>
            <a:r>
              <a:t/>
            </a:r>
            <a:endParaRPr sz="1700">
              <a:solidFill>
                <a:schemeClr val="dk2"/>
              </a:solidFill>
              <a:latin typeface="Open Sans Medium"/>
              <a:ea typeface="Open Sans Medium"/>
              <a:cs typeface="Open Sans Medium"/>
              <a:sym typeface="Open Sans Medium"/>
            </a:endParaRPr>
          </a:p>
          <a:p>
            <a:pPr indent="0" lvl="0" marL="0" rtl="0" algn="l">
              <a:lnSpc>
                <a:spcPct val="115000"/>
              </a:lnSpc>
              <a:spcBef>
                <a:spcPts val="1000"/>
              </a:spcBef>
              <a:spcAft>
                <a:spcPts val="0"/>
              </a:spcAft>
              <a:buNone/>
            </a:pPr>
            <a:r>
              <a:rPr b="1" lang="fr-FR" sz="1700" u="sng">
                <a:solidFill>
                  <a:schemeClr val="dk2"/>
                </a:solidFill>
                <a:latin typeface="Open Sans"/>
                <a:ea typeface="Open Sans"/>
                <a:cs typeface="Open Sans"/>
                <a:sym typeface="Open Sans"/>
              </a:rPr>
              <a:t>Réorganisez vos fichiers !</a:t>
            </a:r>
            <a:endParaRPr b="1" sz="1700" u="sng">
              <a:solidFill>
                <a:schemeClr val="dk2"/>
              </a:solidFill>
              <a:latin typeface="Open Sans"/>
              <a:ea typeface="Open Sans"/>
              <a:cs typeface="Open Sans"/>
              <a:sym typeface="Open Sans"/>
            </a:endParaRPr>
          </a:p>
          <a:p>
            <a:pPr indent="0" lvl="0" marL="0" rtl="0" algn="l">
              <a:lnSpc>
                <a:spcPct val="115000"/>
              </a:lnSpc>
              <a:spcBef>
                <a:spcPts val="1000"/>
              </a:spcBef>
              <a:spcAft>
                <a:spcPts val="0"/>
              </a:spcAft>
              <a:buNone/>
            </a:pPr>
            <a:r>
              <a:rPr lang="fr-FR" sz="1700">
                <a:solidFill>
                  <a:schemeClr val="dk2"/>
                </a:solidFill>
                <a:latin typeface="Open Sans Medium"/>
                <a:ea typeface="Open Sans Medium"/>
                <a:cs typeface="Open Sans Medium"/>
                <a:sym typeface="Open Sans Medium"/>
              </a:rPr>
              <a:t>Cela vous aidera à identifier les fichiers qui vous sont réellement utiles et facilitera donc le tri. Vous pouvez trier par période, projet, type de fichier ou tout autre critère qui vous semble pertinent.</a:t>
            </a:r>
            <a:endParaRPr sz="1700">
              <a:solidFill>
                <a:schemeClr val="dk2"/>
              </a:solidFill>
              <a:latin typeface="Open Sans Medium"/>
              <a:ea typeface="Open Sans Medium"/>
              <a:cs typeface="Open Sans Medium"/>
              <a:sym typeface="Open Sans Medium"/>
            </a:endParaRPr>
          </a:p>
          <a:p>
            <a:pPr indent="0" lvl="0" marL="0" rtl="0" algn="l">
              <a:lnSpc>
                <a:spcPct val="115000"/>
              </a:lnSpc>
              <a:spcBef>
                <a:spcPts val="1000"/>
              </a:spcBef>
              <a:spcAft>
                <a:spcPts val="0"/>
              </a:spcAft>
              <a:buNone/>
            </a:pPr>
            <a:r>
              <a:t/>
            </a:r>
            <a:endParaRPr sz="1700">
              <a:solidFill>
                <a:schemeClr val="dk2"/>
              </a:solidFill>
              <a:latin typeface="Open Sans Medium"/>
              <a:ea typeface="Open Sans Medium"/>
              <a:cs typeface="Open Sans Medium"/>
              <a:sym typeface="Open Sans Medium"/>
            </a:endParaRPr>
          </a:p>
          <a:p>
            <a:pPr indent="0" lvl="0" marL="0" rtl="0" algn="l">
              <a:lnSpc>
                <a:spcPct val="115000"/>
              </a:lnSpc>
              <a:spcBef>
                <a:spcPts val="1000"/>
              </a:spcBef>
              <a:spcAft>
                <a:spcPts val="0"/>
              </a:spcAft>
              <a:buNone/>
            </a:pPr>
            <a:r>
              <a:t/>
            </a:r>
            <a:endParaRPr sz="1700">
              <a:solidFill>
                <a:schemeClr val="dk2"/>
              </a:solidFill>
            </a:endParaRPr>
          </a:p>
          <a:p>
            <a:pPr indent="0" lvl="0" marL="0" rtl="0" algn="l">
              <a:lnSpc>
                <a:spcPct val="115000"/>
              </a:lnSpc>
              <a:spcBef>
                <a:spcPts val="1000"/>
              </a:spcBef>
              <a:spcAft>
                <a:spcPts val="0"/>
              </a:spcAft>
              <a:buNone/>
            </a:pPr>
            <a:r>
              <a:t/>
            </a:r>
            <a:endParaRPr sz="1700">
              <a:solidFill>
                <a:schemeClr val="dk2"/>
              </a:solidFill>
            </a:endParaRPr>
          </a:p>
          <a:p>
            <a:pPr indent="0" lvl="0" marL="0" rtl="0" algn="l">
              <a:lnSpc>
                <a:spcPct val="115000"/>
              </a:lnSpc>
              <a:spcBef>
                <a:spcPts val="1000"/>
              </a:spcBef>
              <a:spcAft>
                <a:spcPts val="0"/>
              </a:spcAft>
              <a:buNone/>
            </a:pPr>
            <a:r>
              <a:t/>
            </a:r>
            <a:endParaRPr sz="1700">
              <a:solidFill>
                <a:schemeClr val="dk2"/>
              </a:solidFill>
            </a:endParaRPr>
          </a:p>
        </p:txBody>
      </p:sp>
      <p:sp>
        <p:nvSpPr>
          <p:cNvPr id="283" name="Google Shape;283;p30"/>
          <p:cNvSpPr txBox="1"/>
          <p:nvPr>
            <p:ph idx="4" type="body"/>
          </p:nvPr>
        </p:nvSpPr>
        <p:spPr>
          <a:xfrm>
            <a:off x="294375" y="593825"/>
            <a:ext cx="10590000" cy="1263600"/>
          </a:xfrm>
          <a:prstGeom prst="rect">
            <a:avLst/>
          </a:prstGeom>
        </p:spPr>
        <p:txBody>
          <a:bodyPr anchorCtr="0" anchor="t" bIns="0" lIns="0" spcFirstLastPara="1" rIns="0" wrap="square" tIns="72000">
            <a:normAutofit/>
          </a:bodyPr>
          <a:lstStyle/>
          <a:p>
            <a:pPr indent="0" lvl="0" marL="0" rtl="0" algn="l">
              <a:lnSpc>
                <a:spcPct val="100000"/>
              </a:lnSpc>
              <a:spcBef>
                <a:spcPts val="1000"/>
              </a:spcBef>
              <a:spcAft>
                <a:spcPts val="0"/>
              </a:spcAft>
              <a:buNone/>
            </a:pPr>
            <a:r>
              <a:rPr b="1" lang="fr-FR" sz="3000">
                <a:solidFill>
                  <a:schemeClr val="accent2"/>
                </a:solidFill>
                <a:latin typeface="Open Sans"/>
                <a:ea typeface="Open Sans"/>
                <a:cs typeface="Open Sans"/>
                <a:sym typeface="Open Sans"/>
              </a:rPr>
              <a:t>Quelque</a:t>
            </a:r>
            <a:r>
              <a:rPr b="1" lang="fr-FR" sz="3000">
                <a:solidFill>
                  <a:schemeClr val="lt2"/>
                </a:solidFill>
                <a:latin typeface="Open Sans"/>
                <a:ea typeface="Open Sans"/>
                <a:cs typeface="Open Sans"/>
                <a:sym typeface="Open Sans"/>
              </a:rPr>
              <a:t>s astuces</a:t>
            </a:r>
            <a:r>
              <a:rPr b="1" lang="fr-FR" sz="3000">
                <a:solidFill>
                  <a:schemeClr val="accent2"/>
                </a:solidFill>
                <a:latin typeface="Open Sans"/>
                <a:ea typeface="Open Sans"/>
                <a:cs typeface="Open Sans"/>
                <a:sym typeface="Open Sans"/>
              </a:rPr>
              <a:t> pour le clean-up de nos serveurs et de nos Drives…</a:t>
            </a:r>
            <a:endParaRPr b="1" sz="3000">
              <a:solidFill>
                <a:schemeClr val="accent2"/>
              </a:solidFill>
              <a:latin typeface="Open Sans"/>
              <a:ea typeface="Open Sans"/>
              <a:cs typeface="Open Sans"/>
              <a:sym typeface="Open Sans"/>
            </a:endParaRPr>
          </a:p>
        </p:txBody>
      </p:sp>
      <p:sp>
        <p:nvSpPr>
          <p:cNvPr id="284" name="Google Shape;284;p30"/>
          <p:cNvSpPr txBox="1"/>
          <p:nvPr>
            <p:ph idx="2" type="body"/>
          </p:nvPr>
        </p:nvSpPr>
        <p:spPr>
          <a:xfrm>
            <a:off x="370575" y="328925"/>
            <a:ext cx="1617900" cy="188700"/>
          </a:xfrm>
          <a:prstGeom prst="rect">
            <a:avLst/>
          </a:prstGeom>
        </p:spPr>
        <p:txBody>
          <a:bodyPr anchorCtr="1" anchor="ctr" bIns="0" lIns="72000" spcFirstLastPara="1" rIns="72000" wrap="square" tIns="36000">
            <a:spAutoFit/>
          </a:bodyPr>
          <a:lstStyle/>
          <a:p>
            <a:pPr indent="0" lvl="0" marL="0" rtl="0" algn="l">
              <a:spcBef>
                <a:spcPts val="1000"/>
              </a:spcBef>
              <a:spcAft>
                <a:spcPts val="0"/>
              </a:spcAft>
              <a:buNone/>
            </a:pPr>
            <a:r>
              <a:rPr lang="fr-FR"/>
              <a:t>Delta Clean-Up Week</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1"/>
          <p:cNvSpPr txBox="1"/>
          <p:nvPr>
            <p:ph idx="4" type="body"/>
          </p:nvPr>
        </p:nvSpPr>
        <p:spPr>
          <a:xfrm>
            <a:off x="675377" y="828675"/>
            <a:ext cx="9783000" cy="647700"/>
          </a:xfrm>
          <a:prstGeom prst="rect">
            <a:avLst/>
          </a:prstGeom>
        </p:spPr>
        <p:txBody>
          <a:bodyPr anchorCtr="0" anchor="t" bIns="0" lIns="0" spcFirstLastPara="1" rIns="0" wrap="square" tIns="72000">
            <a:normAutofit/>
          </a:bodyPr>
          <a:lstStyle/>
          <a:p>
            <a:pPr indent="0" lvl="0" marL="0" rtl="0" algn="l">
              <a:lnSpc>
                <a:spcPct val="80000"/>
              </a:lnSpc>
              <a:spcBef>
                <a:spcPts val="1000"/>
              </a:spcBef>
              <a:spcAft>
                <a:spcPts val="0"/>
              </a:spcAft>
              <a:buNone/>
            </a:pPr>
            <a:r>
              <a:rPr b="1" lang="fr-FR" sz="3000">
                <a:solidFill>
                  <a:schemeClr val="accent6"/>
                </a:solidFill>
                <a:latin typeface="Open Sans"/>
                <a:ea typeface="Open Sans"/>
                <a:cs typeface="Open Sans"/>
                <a:sym typeface="Open Sans"/>
              </a:rPr>
              <a:t>Pourquoi nettoyer nos boîtes mail ?</a:t>
            </a:r>
            <a:endParaRPr b="1" sz="3000">
              <a:solidFill>
                <a:schemeClr val="accent6"/>
              </a:solidFill>
              <a:latin typeface="Open Sans"/>
              <a:ea typeface="Open Sans"/>
              <a:cs typeface="Open Sans"/>
              <a:sym typeface="Open Sans"/>
            </a:endParaRPr>
          </a:p>
        </p:txBody>
      </p:sp>
      <p:sp>
        <p:nvSpPr>
          <p:cNvPr id="291" name="Google Shape;291;p31"/>
          <p:cNvSpPr txBox="1"/>
          <p:nvPr>
            <p:ph idx="2" type="body"/>
          </p:nvPr>
        </p:nvSpPr>
        <p:spPr>
          <a:xfrm>
            <a:off x="370575" y="328925"/>
            <a:ext cx="1617900" cy="188700"/>
          </a:xfrm>
          <a:prstGeom prst="rect">
            <a:avLst/>
          </a:prstGeom>
        </p:spPr>
        <p:txBody>
          <a:bodyPr anchorCtr="1" anchor="ctr" bIns="0" lIns="72000" spcFirstLastPara="1" rIns="72000" wrap="square" tIns="36000">
            <a:spAutoFit/>
          </a:bodyPr>
          <a:lstStyle/>
          <a:p>
            <a:pPr indent="0" lvl="0" marL="0" rtl="0" algn="l">
              <a:spcBef>
                <a:spcPts val="1000"/>
              </a:spcBef>
              <a:spcAft>
                <a:spcPts val="0"/>
              </a:spcAft>
              <a:buNone/>
            </a:pPr>
            <a:r>
              <a:rPr lang="fr-FR"/>
              <a:t>Delta Clean-Up Week</a:t>
            </a:r>
            <a:endParaRPr/>
          </a:p>
        </p:txBody>
      </p:sp>
      <p:sp>
        <p:nvSpPr>
          <p:cNvPr id="292" name="Google Shape;292;p31"/>
          <p:cNvSpPr txBox="1"/>
          <p:nvPr>
            <p:ph idx="3" type="body"/>
          </p:nvPr>
        </p:nvSpPr>
        <p:spPr>
          <a:xfrm>
            <a:off x="660400" y="1628775"/>
            <a:ext cx="9862800" cy="4928700"/>
          </a:xfrm>
          <a:prstGeom prst="rect">
            <a:avLst/>
          </a:prstGeom>
        </p:spPr>
        <p:txBody>
          <a:bodyPr anchorCtr="0" anchor="t" bIns="0" lIns="0" spcFirstLastPara="1" rIns="0" wrap="square" tIns="72000">
            <a:normAutofit/>
          </a:bodyPr>
          <a:lstStyle/>
          <a:p>
            <a:pPr indent="0" lvl="0" marL="0" rtl="0" algn="just">
              <a:lnSpc>
                <a:spcPct val="115000"/>
              </a:lnSpc>
              <a:spcBef>
                <a:spcPts val="1000"/>
              </a:spcBef>
              <a:spcAft>
                <a:spcPts val="0"/>
              </a:spcAft>
              <a:buSzPts val="770"/>
              <a:buNone/>
            </a:pPr>
            <a:r>
              <a:rPr b="0" lang="fr-FR" sz="1942">
                <a:solidFill>
                  <a:schemeClr val="lt2"/>
                </a:solidFill>
                <a:latin typeface="Open Sans"/>
                <a:ea typeface="Open Sans"/>
                <a:cs typeface="Open Sans"/>
                <a:sym typeface="Open Sans"/>
              </a:rPr>
              <a:t>▶	</a:t>
            </a:r>
            <a:r>
              <a:rPr b="0" lang="fr-FR" sz="2000">
                <a:latin typeface="Open Sans"/>
                <a:ea typeface="Open Sans"/>
                <a:cs typeface="Open Sans"/>
                <a:sym typeface="Open Sans"/>
              </a:rPr>
              <a:t>En 2021, ce sont 319,6 milliard d’e-mails qui ont été envoyés… par jour ! </a:t>
            </a:r>
            <a:r>
              <a:rPr b="0" lang="fr-FR" sz="2000">
                <a:latin typeface="Open Sans"/>
                <a:ea typeface="Open Sans"/>
                <a:cs typeface="Open Sans"/>
                <a:sym typeface="Open Sans"/>
              </a:rPr>
              <a:t>60% des emails ne sont jamais ouverts…</a:t>
            </a:r>
            <a:endParaRPr b="0" sz="2000">
              <a:latin typeface="Open Sans"/>
              <a:ea typeface="Open Sans"/>
              <a:cs typeface="Open Sans"/>
              <a:sym typeface="Open Sans"/>
            </a:endParaRPr>
          </a:p>
          <a:p>
            <a:pPr indent="0" lvl="0" marL="0" rtl="0" algn="just">
              <a:lnSpc>
                <a:spcPct val="115000"/>
              </a:lnSpc>
              <a:spcBef>
                <a:spcPts val="1000"/>
              </a:spcBef>
              <a:spcAft>
                <a:spcPts val="0"/>
              </a:spcAft>
              <a:buSzPts val="770"/>
              <a:buNone/>
            </a:pPr>
            <a:r>
              <a:t/>
            </a:r>
            <a:endParaRPr b="0" sz="2000">
              <a:latin typeface="Open Sans"/>
              <a:ea typeface="Open Sans"/>
              <a:cs typeface="Open Sans"/>
              <a:sym typeface="Open Sans"/>
            </a:endParaRPr>
          </a:p>
          <a:p>
            <a:pPr indent="0" lvl="0" marL="0" rtl="0" algn="just">
              <a:lnSpc>
                <a:spcPct val="115000"/>
              </a:lnSpc>
              <a:spcBef>
                <a:spcPts val="1000"/>
              </a:spcBef>
              <a:spcAft>
                <a:spcPts val="0"/>
              </a:spcAft>
              <a:buSzPts val="770"/>
              <a:buNone/>
            </a:pPr>
            <a:r>
              <a:rPr b="0" lang="fr-FR" sz="1942">
                <a:solidFill>
                  <a:schemeClr val="lt2"/>
                </a:solidFill>
                <a:latin typeface="Open Sans"/>
                <a:ea typeface="Open Sans"/>
                <a:cs typeface="Open Sans"/>
                <a:sym typeface="Open Sans"/>
              </a:rPr>
              <a:t>▶	</a:t>
            </a:r>
            <a:r>
              <a:rPr b="0" lang="fr-FR" sz="2000">
                <a:latin typeface="Open Sans"/>
                <a:ea typeface="Open Sans"/>
                <a:cs typeface="Open Sans"/>
                <a:sym typeface="Open Sans"/>
              </a:rPr>
              <a:t>Le bilan carbone d’un e-mail sur l’ensemble de son cycle de vie (de la rédaction au stockage, en passant par l’envoi et la lecture) est le suivant, selon l’ADEME :</a:t>
            </a:r>
            <a:endParaRPr b="0" sz="2000">
              <a:latin typeface="Open Sans"/>
              <a:ea typeface="Open Sans"/>
              <a:cs typeface="Open Sans"/>
              <a:sym typeface="Open Sans"/>
            </a:endParaRPr>
          </a:p>
          <a:p>
            <a:pPr indent="457200" lvl="0" marL="0" rtl="0" algn="just">
              <a:lnSpc>
                <a:spcPct val="115000"/>
              </a:lnSpc>
              <a:spcBef>
                <a:spcPts val="1000"/>
              </a:spcBef>
              <a:spcAft>
                <a:spcPts val="0"/>
              </a:spcAft>
              <a:buSzPts val="770"/>
              <a:buNone/>
            </a:pPr>
            <a:r>
              <a:rPr b="0" lang="fr-FR" sz="2000">
                <a:latin typeface="Open Sans"/>
                <a:ea typeface="Open Sans"/>
                <a:cs typeface="Open Sans"/>
                <a:sym typeface="Open Sans"/>
              </a:rPr>
              <a:t>○ 1 e-mail </a:t>
            </a:r>
            <a:r>
              <a:rPr lang="fr-FR" sz="2000">
                <a:latin typeface="Open Sans"/>
                <a:ea typeface="Open Sans"/>
                <a:cs typeface="Open Sans"/>
                <a:sym typeface="Open Sans"/>
              </a:rPr>
              <a:t>avec</a:t>
            </a:r>
            <a:r>
              <a:rPr b="0" lang="fr-FR" sz="2000">
                <a:latin typeface="Open Sans"/>
                <a:ea typeface="Open Sans"/>
                <a:cs typeface="Open Sans"/>
                <a:sym typeface="Open Sans"/>
              </a:rPr>
              <a:t> pièce jointe : </a:t>
            </a:r>
            <a:r>
              <a:rPr lang="fr-FR" sz="2000">
                <a:latin typeface="Open Sans"/>
                <a:ea typeface="Open Sans"/>
                <a:cs typeface="Open Sans"/>
                <a:sym typeface="Open Sans"/>
              </a:rPr>
              <a:t>35</a:t>
            </a:r>
            <a:r>
              <a:rPr b="0" lang="fr-FR" sz="2000">
                <a:latin typeface="Open Sans"/>
                <a:ea typeface="Open Sans"/>
                <a:cs typeface="Open Sans"/>
                <a:sym typeface="Open Sans"/>
              </a:rPr>
              <a:t>g CO2eq /unité</a:t>
            </a:r>
            <a:endParaRPr b="0" sz="2000">
              <a:latin typeface="Open Sans"/>
              <a:ea typeface="Open Sans"/>
              <a:cs typeface="Open Sans"/>
              <a:sym typeface="Open Sans"/>
            </a:endParaRPr>
          </a:p>
          <a:p>
            <a:pPr indent="457200" lvl="0" marL="0" rtl="0" algn="just">
              <a:lnSpc>
                <a:spcPct val="115000"/>
              </a:lnSpc>
              <a:spcBef>
                <a:spcPts val="1000"/>
              </a:spcBef>
              <a:spcAft>
                <a:spcPts val="0"/>
              </a:spcAft>
              <a:buSzPts val="770"/>
              <a:buNone/>
            </a:pPr>
            <a:r>
              <a:rPr b="0" lang="fr-FR" sz="2000">
                <a:latin typeface="Open Sans"/>
                <a:ea typeface="Open Sans"/>
                <a:cs typeface="Open Sans"/>
                <a:sym typeface="Open Sans"/>
              </a:rPr>
              <a:t>○ 1 e-mail </a:t>
            </a:r>
            <a:r>
              <a:rPr lang="fr-FR" sz="2000">
                <a:latin typeface="Open Sans"/>
                <a:ea typeface="Open Sans"/>
                <a:cs typeface="Open Sans"/>
                <a:sym typeface="Open Sans"/>
              </a:rPr>
              <a:t>sans</a:t>
            </a:r>
            <a:r>
              <a:rPr b="0" lang="fr-FR" sz="2000">
                <a:latin typeface="Open Sans"/>
                <a:ea typeface="Open Sans"/>
                <a:cs typeface="Open Sans"/>
                <a:sym typeface="Open Sans"/>
              </a:rPr>
              <a:t> pièce jointe : </a:t>
            </a:r>
            <a:r>
              <a:rPr lang="fr-FR" sz="2000">
                <a:latin typeface="Open Sans"/>
                <a:ea typeface="Open Sans"/>
                <a:cs typeface="Open Sans"/>
                <a:sym typeface="Open Sans"/>
              </a:rPr>
              <a:t>4</a:t>
            </a:r>
            <a:r>
              <a:rPr b="0" lang="fr-FR" sz="2000">
                <a:latin typeface="Open Sans"/>
                <a:ea typeface="Open Sans"/>
                <a:cs typeface="Open Sans"/>
                <a:sym typeface="Open Sans"/>
              </a:rPr>
              <a:t>g CO2eq / unité</a:t>
            </a:r>
            <a:endParaRPr b="0" sz="2000">
              <a:latin typeface="Open Sans"/>
              <a:ea typeface="Open Sans"/>
              <a:cs typeface="Open Sans"/>
              <a:sym typeface="Open Sans"/>
            </a:endParaRPr>
          </a:p>
          <a:p>
            <a:pPr indent="457200" lvl="0" marL="0" rtl="0" algn="just">
              <a:lnSpc>
                <a:spcPct val="115000"/>
              </a:lnSpc>
              <a:spcBef>
                <a:spcPts val="1000"/>
              </a:spcBef>
              <a:spcAft>
                <a:spcPts val="0"/>
              </a:spcAft>
              <a:buSzPts val="770"/>
              <a:buNone/>
            </a:pPr>
            <a:r>
              <a:t/>
            </a:r>
            <a:endParaRPr b="0" sz="2000">
              <a:latin typeface="Open Sans"/>
              <a:ea typeface="Open Sans"/>
              <a:cs typeface="Open Sans"/>
              <a:sym typeface="Open Sans"/>
            </a:endParaRPr>
          </a:p>
          <a:p>
            <a:pPr indent="0" lvl="0" marL="0" rtl="0" algn="just">
              <a:lnSpc>
                <a:spcPct val="115000"/>
              </a:lnSpc>
              <a:spcBef>
                <a:spcPts val="1000"/>
              </a:spcBef>
              <a:spcAft>
                <a:spcPts val="0"/>
              </a:spcAft>
              <a:buSzPts val="770"/>
              <a:buNone/>
            </a:pPr>
            <a:r>
              <a:rPr b="0" lang="fr-FR" sz="1942">
                <a:solidFill>
                  <a:schemeClr val="lt2"/>
                </a:solidFill>
                <a:latin typeface="Open Sans"/>
                <a:ea typeface="Open Sans"/>
                <a:cs typeface="Open Sans"/>
                <a:sym typeface="Open Sans"/>
              </a:rPr>
              <a:t>▶	</a:t>
            </a:r>
            <a:r>
              <a:rPr b="0" lang="fr-FR" sz="2000">
                <a:latin typeface="Open Sans"/>
                <a:ea typeface="Open Sans"/>
                <a:cs typeface="Open Sans"/>
                <a:sym typeface="Open Sans"/>
              </a:rPr>
              <a:t>Si vous envoyez un mail avec une pièce jointe de 10 MO à une liste de 20 personnes, elle sera dupliquée pour chaque destinataire, ce qui aboutit à 200 Mo de stockage cumulé pour un seul e-mail !</a:t>
            </a:r>
            <a:endParaRPr b="0" sz="2000">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2"/>
          <p:cNvSpPr txBox="1"/>
          <p:nvPr/>
        </p:nvSpPr>
        <p:spPr>
          <a:xfrm>
            <a:off x="530600" y="6305875"/>
            <a:ext cx="25278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Light"/>
              <a:ea typeface="Open Sans Light"/>
              <a:cs typeface="Open Sans Light"/>
              <a:sym typeface="Open Sans Light"/>
            </a:endParaRPr>
          </a:p>
        </p:txBody>
      </p:sp>
      <p:sp>
        <p:nvSpPr>
          <p:cNvPr id="299" name="Google Shape;299;p32"/>
          <p:cNvSpPr txBox="1"/>
          <p:nvPr>
            <p:ph idx="2" type="body"/>
          </p:nvPr>
        </p:nvSpPr>
        <p:spPr>
          <a:xfrm>
            <a:off x="370575" y="328925"/>
            <a:ext cx="1617900" cy="188700"/>
          </a:xfrm>
          <a:prstGeom prst="rect">
            <a:avLst/>
          </a:prstGeom>
        </p:spPr>
        <p:txBody>
          <a:bodyPr anchorCtr="1" anchor="ctr" bIns="0" lIns="72000" spcFirstLastPara="1" rIns="72000" wrap="square" tIns="36000">
            <a:spAutoFit/>
          </a:bodyPr>
          <a:lstStyle/>
          <a:p>
            <a:pPr indent="0" lvl="0" marL="0" rtl="0" algn="l">
              <a:spcBef>
                <a:spcPts val="1000"/>
              </a:spcBef>
              <a:spcAft>
                <a:spcPts val="0"/>
              </a:spcAft>
              <a:buNone/>
            </a:pPr>
            <a:r>
              <a:rPr lang="fr-FR"/>
              <a:t>Delta Clean-Up Week</a:t>
            </a:r>
            <a:endParaRPr/>
          </a:p>
        </p:txBody>
      </p:sp>
      <p:sp>
        <p:nvSpPr>
          <p:cNvPr id="300" name="Google Shape;300;p32"/>
          <p:cNvSpPr txBox="1"/>
          <p:nvPr>
            <p:ph idx="1" type="body"/>
          </p:nvPr>
        </p:nvSpPr>
        <p:spPr>
          <a:xfrm>
            <a:off x="675375" y="1264550"/>
            <a:ext cx="10018500" cy="5593500"/>
          </a:xfrm>
          <a:prstGeom prst="rect">
            <a:avLst/>
          </a:prstGeom>
        </p:spPr>
        <p:txBody>
          <a:bodyPr anchorCtr="0" anchor="t" bIns="0" lIns="0" spcFirstLastPara="1" rIns="0" wrap="square" tIns="72000">
            <a:noAutofit/>
          </a:bodyPr>
          <a:lstStyle/>
          <a:p>
            <a:pPr indent="0" lvl="0" marL="0" rtl="0" algn="just">
              <a:lnSpc>
                <a:spcPct val="70000"/>
              </a:lnSpc>
              <a:spcBef>
                <a:spcPts val="1000"/>
              </a:spcBef>
              <a:spcAft>
                <a:spcPts val="0"/>
              </a:spcAft>
              <a:buNone/>
            </a:pPr>
            <a:r>
              <a:rPr b="1" lang="fr-FR" sz="1600" u="sng">
                <a:solidFill>
                  <a:schemeClr val="dk2"/>
                </a:solidFill>
                <a:latin typeface="Open Sans"/>
                <a:ea typeface="Open Sans"/>
                <a:cs typeface="Open Sans"/>
                <a:sym typeface="Open Sans"/>
              </a:rPr>
              <a:t>Utilisez des filtres </a:t>
            </a:r>
            <a:endParaRPr b="1" sz="1600" u="sng">
              <a:solidFill>
                <a:schemeClr val="dk2"/>
              </a:solidFill>
              <a:latin typeface="Open Sans"/>
              <a:ea typeface="Open Sans"/>
              <a:cs typeface="Open Sans"/>
              <a:sym typeface="Open Sans"/>
            </a:endParaRPr>
          </a:p>
          <a:p>
            <a:pPr indent="0" lvl="0" marL="0" rtl="0" algn="just">
              <a:lnSpc>
                <a:spcPct val="100000"/>
              </a:lnSpc>
              <a:spcBef>
                <a:spcPts val="1000"/>
              </a:spcBef>
              <a:spcAft>
                <a:spcPts val="0"/>
              </a:spcAft>
              <a:buNone/>
            </a:pPr>
            <a:r>
              <a:rPr lang="fr-FR" sz="1600">
                <a:solidFill>
                  <a:schemeClr val="dk2"/>
                </a:solidFill>
                <a:latin typeface="Open Sans Medium"/>
                <a:ea typeface="Open Sans Medium"/>
                <a:cs typeface="Open Sans Medium"/>
                <a:sym typeface="Open Sans Medium"/>
              </a:rPr>
              <a:t>Triez</a:t>
            </a:r>
            <a:r>
              <a:rPr lang="fr-FR" sz="1600">
                <a:solidFill>
                  <a:schemeClr val="dk2"/>
                </a:solidFill>
                <a:latin typeface="Open Sans Medium"/>
                <a:ea typeface="Open Sans Medium"/>
                <a:cs typeface="Open Sans Medium"/>
                <a:sym typeface="Open Sans Medium"/>
              </a:rPr>
              <a:t> par taille, date, nom d’expéditeur, ou objet pour identifier des e-mails similaires, les “FYI”, les “noreply”, “newsletter”, “notification” etc.</a:t>
            </a:r>
            <a:endParaRPr sz="1600">
              <a:solidFill>
                <a:schemeClr val="dk2"/>
              </a:solidFill>
              <a:latin typeface="Open Sans Medium"/>
              <a:ea typeface="Open Sans Medium"/>
              <a:cs typeface="Open Sans Medium"/>
              <a:sym typeface="Open Sans Medium"/>
            </a:endParaRPr>
          </a:p>
          <a:p>
            <a:pPr indent="0" lvl="0" marL="0" rtl="0" algn="just">
              <a:lnSpc>
                <a:spcPct val="100000"/>
              </a:lnSpc>
              <a:spcBef>
                <a:spcPts val="1000"/>
              </a:spcBef>
              <a:spcAft>
                <a:spcPts val="0"/>
              </a:spcAft>
              <a:buNone/>
            </a:pPr>
            <a:r>
              <a:rPr lang="fr-FR" sz="1600">
                <a:solidFill>
                  <a:schemeClr val="dk2"/>
                </a:solidFill>
                <a:latin typeface="Open Sans Medium"/>
                <a:ea typeface="Open Sans Medium"/>
                <a:cs typeface="Open Sans Medium"/>
                <a:sym typeface="Open Sans Medium"/>
              </a:rPr>
              <a:t>Une fois filtrés, sélectionnez les e-mails que vous souhaitez supprimer, et cliquez sur “Supprimer”, tout simplement.</a:t>
            </a:r>
            <a:endParaRPr sz="1600">
              <a:solidFill>
                <a:schemeClr val="dk2"/>
              </a:solidFill>
              <a:latin typeface="Open Sans Medium"/>
              <a:ea typeface="Open Sans Medium"/>
              <a:cs typeface="Open Sans Medium"/>
              <a:sym typeface="Open Sans Medium"/>
            </a:endParaRPr>
          </a:p>
          <a:p>
            <a:pPr indent="0" lvl="0" marL="0" rtl="0" algn="just">
              <a:lnSpc>
                <a:spcPct val="70000"/>
              </a:lnSpc>
              <a:spcBef>
                <a:spcPts val="1000"/>
              </a:spcBef>
              <a:spcAft>
                <a:spcPts val="0"/>
              </a:spcAft>
              <a:buNone/>
            </a:pPr>
            <a:r>
              <a:t/>
            </a:r>
            <a:endParaRPr sz="700">
              <a:solidFill>
                <a:schemeClr val="dk2"/>
              </a:solidFill>
              <a:latin typeface="Open Sans Medium"/>
              <a:ea typeface="Open Sans Medium"/>
              <a:cs typeface="Open Sans Medium"/>
              <a:sym typeface="Open Sans Medium"/>
            </a:endParaRPr>
          </a:p>
          <a:p>
            <a:pPr indent="0" lvl="0" marL="0" rtl="0" algn="just">
              <a:lnSpc>
                <a:spcPct val="70000"/>
              </a:lnSpc>
              <a:spcBef>
                <a:spcPts val="1000"/>
              </a:spcBef>
              <a:spcAft>
                <a:spcPts val="0"/>
              </a:spcAft>
              <a:buNone/>
            </a:pPr>
            <a:r>
              <a:rPr b="1" lang="fr-FR" sz="1600" u="sng">
                <a:solidFill>
                  <a:schemeClr val="dk2"/>
                </a:solidFill>
                <a:latin typeface="Open Sans"/>
                <a:ea typeface="Open Sans"/>
                <a:cs typeface="Open Sans"/>
                <a:sym typeface="Open Sans"/>
              </a:rPr>
              <a:t>Réduisez les longues conversations</a:t>
            </a:r>
            <a:endParaRPr b="1" sz="1600" u="sng">
              <a:solidFill>
                <a:schemeClr val="dk2"/>
              </a:solidFill>
              <a:latin typeface="Open Sans"/>
              <a:ea typeface="Open Sans"/>
              <a:cs typeface="Open Sans"/>
              <a:sym typeface="Open Sans"/>
            </a:endParaRPr>
          </a:p>
          <a:p>
            <a:pPr indent="0" lvl="0" marL="0" rtl="0" algn="just">
              <a:lnSpc>
                <a:spcPct val="100000"/>
              </a:lnSpc>
              <a:spcBef>
                <a:spcPts val="1000"/>
              </a:spcBef>
              <a:spcAft>
                <a:spcPts val="0"/>
              </a:spcAft>
              <a:buNone/>
            </a:pPr>
            <a:r>
              <a:rPr lang="fr-FR" sz="1600">
                <a:solidFill>
                  <a:schemeClr val="dk2"/>
                </a:solidFill>
                <a:latin typeface="Open Sans Medium"/>
                <a:ea typeface="Open Sans Medium"/>
                <a:cs typeface="Open Sans Medium"/>
                <a:sym typeface="Open Sans Medium"/>
              </a:rPr>
              <a:t>Dans le cas de longues conversations, pour limiter le stockage de messages redondants, pensez à sélectionner le message le plus récent, et à supprimer les anciens.</a:t>
            </a:r>
            <a:endParaRPr sz="1600">
              <a:solidFill>
                <a:schemeClr val="dk2"/>
              </a:solidFill>
              <a:latin typeface="Open Sans Medium"/>
              <a:ea typeface="Open Sans Medium"/>
              <a:cs typeface="Open Sans Medium"/>
              <a:sym typeface="Open Sans Medium"/>
            </a:endParaRPr>
          </a:p>
          <a:p>
            <a:pPr indent="0" lvl="0" marL="0" rtl="0" algn="just">
              <a:lnSpc>
                <a:spcPct val="70000"/>
              </a:lnSpc>
              <a:spcBef>
                <a:spcPts val="1000"/>
              </a:spcBef>
              <a:spcAft>
                <a:spcPts val="0"/>
              </a:spcAft>
              <a:buNone/>
            </a:pPr>
            <a:r>
              <a:t/>
            </a:r>
            <a:endParaRPr sz="700">
              <a:solidFill>
                <a:schemeClr val="dk2"/>
              </a:solidFill>
              <a:latin typeface="Open Sans Medium"/>
              <a:ea typeface="Open Sans Medium"/>
              <a:cs typeface="Open Sans Medium"/>
              <a:sym typeface="Open Sans Medium"/>
            </a:endParaRPr>
          </a:p>
          <a:p>
            <a:pPr indent="0" lvl="0" marL="0" rtl="0" algn="just">
              <a:lnSpc>
                <a:spcPct val="70000"/>
              </a:lnSpc>
              <a:spcBef>
                <a:spcPts val="1000"/>
              </a:spcBef>
              <a:spcAft>
                <a:spcPts val="0"/>
              </a:spcAft>
              <a:buNone/>
            </a:pPr>
            <a:r>
              <a:rPr b="1" lang="fr-FR" sz="1600" u="sng">
                <a:solidFill>
                  <a:schemeClr val="dk2"/>
                </a:solidFill>
                <a:latin typeface="Open Sans"/>
                <a:ea typeface="Open Sans"/>
                <a:cs typeface="Open Sans"/>
                <a:sym typeface="Open Sans"/>
              </a:rPr>
              <a:t>Limitez la réception d’e-mails indésirables</a:t>
            </a:r>
            <a:endParaRPr b="1" sz="1600" u="sng">
              <a:solidFill>
                <a:schemeClr val="dk2"/>
              </a:solidFill>
              <a:latin typeface="Open Sans"/>
              <a:ea typeface="Open Sans"/>
              <a:cs typeface="Open Sans"/>
              <a:sym typeface="Open Sans"/>
            </a:endParaRPr>
          </a:p>
          <a:p>
            <a:pPr indent="0" lvl="0" marL="0" rtl="0" algn="just">
              <a:lnSpc>
                <a:spcPct val="100000"/>
              </a:lnSpc>
              <a:spcBef>
                <a:spcPts val="1000"/>
              </a:spcBef>
              <a:spcAft>
                <a:spcPts val="0"/>
              </a:spcAft>
              <a:buNone/>
            </a:pPr>
            <a:r>
              <a:rPr lang="fr-FR" sz="1600">
                <a:solidFill>
                  <a:schemeClr val="dk2"/>
                </a:solidFill>
                <a:latin typeface="Open Sans Medium"/>
                <a:ea typeface="Open Sans Medium"/>
                <a:cs typeface="Open Sans Medium"/>
                <a:sym typeface="Open Sans Medium"/>
              </a:rPr>
              <a:t>Vous êtes inscrit à des newsletters mais vous ne les lisez pas ? Désinscrivez-vous ! En bas de chaque newsletter, vous trouverez un lien "Unsubscribe" ou “Désabonnez-vous”.</a:t>
            </a:r>
            <a:endParaRPr sz="1600">
              <a:solidFill>
                <a:schemeClr val="dk2"/>
              </a:solidFill>
              <a:latin typeface="Open Sans Medium"/>
              <a:ea typeface="Open Sans Medium"/>
              <a:cs typeface="Open Sans Medium"/>
              <a:sym typeface="Open Sans Medium"/>
            </a:endParaRPr>
          </a:p>
          <a:p>
            <a:pPr indent="0" lvl="0" marL="0" rtl="0" algn="just">
              <a:lnSpc>
                <a:spcPct val="100000"/>
              </a:lnSpc>
              <a:spcBef>
                <a:spcPts val="1000"/>
              </a:spcBef>
              <a:spcAft>
                <a:spcPts val="0"/>
              </a:spcAft>
              <a:buNone/>
            </a:pPr>
            <a:r>
              <a:rPr lang="fr-FR" sz="1600">
                <a:solidFill>
                  <a:schemeClr val="dk2"/>
                </a:solidFill>
                <a:latin typeface="Open Sans Medium"/>
                <a:ea typeface="Open Sans Medium"/>
                <a:cs typeface="Open Sans Medium"/>
                <a:sym typeface="Open Sans Medium"/>
              </a:rPr>
              <a:t>Si vous identifiez des expéditeurs indésirables inconnus, vous pouvez les bloquer en cliquant sur le bouton “Signaler en SPAM”. De la même manière, si vous n’avez pas explicitement consenti à reçevoir des e-mails marketing de la part de destinataires connus, signalez-les en SPAM.</a:t>
            </a:r>
            <a:endParaRPr sz="1600">
              <a:solidFill>
                <a:schemeClr val="dk2"/>
              </a:solidFill>
              <a:latin typeface="Open Sans Medium"/>
              <a:ea typeface="Open Sans Medium"/>
              <a:cs typeface="Open Sans Medium"/>
              <a:sym typeface="Open Sans Medium"/>
            </a:endParaRPr>
          </a:p>
          <a:p>
            <a:pPr indent="0" lvl="0" marL="0" rtl="0" algn="just">
              <a:lnSpc>
                <a:spcPct val="70000"/>
              </a:lnSpc>
              <a:spcBef>
                <a:spcPts val="1000"/>
              </a:spcBef>
              <a:spcAft>
                <a:spcPts val="0"/>
              </a:spcAft>
              <a:buNone/>
            </a:pPr>
            <a:r>
              <a:t/>
            </a:r>
            <a:endParaRPr sz="500">
              <a:solidFill>
                <a:schemeClr val="dk2"/>
              </a:solidFill>
              <a:latin typeface="Open Sans Medium"/>
              <a:ea typeface="Open Sans Medium"/>
              <a:cs typeface="Open Sans Medium"/>
              <a:sym typeface="Open Sans Medium"/>
            </a:endParaRPr>
          </a:p>
          <a:p>
            <a:pPr indent="0" lvl="0" marL="0" rtl="0" algn="just">
              <a:lnSpc>
                <a:spcPct val="70000"/>
              </a:lnSpc>
              <a:spcBef>
                <a:spcPts val="1000"/>
              </a:spcBef>
              <a:spcAft>
                <a:spcPts val="0"/>
              </a:spcAft>
              <a:buNone/>
            </a:pPr>
            <a:r>
              <a:rPr b="1" lang="fr-FR" sz="1600" u="sng">
                <a:solidFill>
                  <a:schemeClr val="dk2"/>
                </a:solidFill>
                <a:latin typeface="Open Sans"/>
                <a:ea typeface="Open Sans"/>
                <a:cs typeface="Open Sans"/>
                <a:sym typeface="Open Sans"/>
              </a:rPr>
              <a:t>Videz la corbeille</a:t>
            </a:r>
            <a:endParaRPr b="1" sz="1600" u="sng">
              <a:solidFill>
                <a:schemeClr val="dk2"/>
              </a:solidFill>
              <a:latin typeface="Open Sans"/>
              <a:ea typeface="Open Sans"/>
              <a:cs typeface="Open Sans"/>
              <a:sym typeface="Open Sans"/>
            </a:endParaRPr>
          </a:p>
          <a:p>
            <a:pPr indent="0" lvl="0" marL="0" rtl="0" algn="just">
              <a:lnSpc>
                <a:spcPct val="70000"/>
              </a:lnSpc>
              <a:spcBef>
                <a:spcPts val="1000"/>
              </a:spcBef>
              <a:spcAft>
                <a:spcPts val="0"/>
              </a:spcAft>
              <a:buNone/>
            </a:pPr>
            <a:r>
              <a:rPr lang="fr-FR" sz="1600">
                <a:solidFill>
                  <a:schemeClr val="dk2"/>
                </a:solidFill>
                <a:latin typeface="Open Sans Medium"/>
                <a:ea typeface="Open Sans Medium"/>
                <a:cs typeface="Open Sans Medium"/>
                <a:sym typeface="Open Sans Medium"/>
              </a:rPr>
              <a:t>Vous venez de supprimer de nombreux e-mails ; ils ont alors été placés dans la corbeille. Pensez à la vider manuellement, sinon vos efforts ne seront pas pris en compte dans le résultat final…</a:t>
            </a:r>
            <a:endParaRPr sz="1600">
              <a:solidFill>
                <a:schemeClr val="dk2"/>
              </a:solidFill>
              <a:latin typeface="Open Sans Medium"/>
              <a:ea typeface="Open Sans Medium"/>
              <a:cs typeface="Open Sans Medium"/>
              <a:sym typeface="Open Sans Medium"/>
            </a:endParaRPr>
          </a:p>
        </p:txBody>
      </p:sp>
      <p:sp>
        <p:nvSpPr>
          <p:cNvPr id="301" name="Google Shape;301;p32"/>
          <p:cNvSpPr txBox="1"/>
          <p:nvPr>
            <p:ph idx="4" type="body"/>
          </p:nvPr>
        </p:nvSpPr>
        <p:spPr>
          <a:xfrm>
            <a:off x="294375" y="517625"/>
            <a:ext cx="10590000" cy="625800"/>
          </a:xfrm>
          <a:prstGeom prst="rect">
            <a:avLst/>
          </a:prstGeom>
        </p:spPr>
        <p:txBody>
          <a:bodyPr anchorCtr="0" anchor="t" bIns="0" lIns="0" spcFirstLastPara="1" rIns="0" wrap="square" tIns="72000">
            <a:normAutofit/>
          </a:bodyPr>
          <a:lstStyle/>
          <a:p>
            <a:pPr indent="0" lvl="0" marL="0" rtl="0" algn="l">
              <a:lnSpc>
                <a:spcPct val="100000"/>
              </a:lnSpc>
              <a:spcBef>
                <a:spcPts val="1000"/>
              </a:spcBef>
              <a:spcAft>
                <a:spcPts val="0"/>
              </a:spcAft>
              <a:buNone/>
            </a:pPr>
            <a:r>
              <a:rPr b="1" lang="fr-FR" sz="3000">
                <a:solidFill>
                  <a:schemeClr val="accent2"/>
                </a:solidFill>
                <a:latin typeface="Open Sans"/>
                <a:ea typeface="Open Sans"/>
                <a:cs typeface="Open Sans"/>
                <a:sym typeface="Open Sans"/>
              </a:rPr>
              <a:t>Quelques astuces pour le clean-up de nos e-mails…</a:t>
            </a:r>
            <a:endParaRPr b="1" sz="3000">
              <a:solidFill>
                <a:schemeClr val="accent2"/>
              </a:solidFill>
              <a:latin typeface="Open Sans"/>
              <a:ea typeface="Open Sans"/>
              <a:cs typeface="Open Sans"/>
              <a:sym typeface="Open Sans"/>
            </a:endParaRPr>
          </a:p>
        </p:txBody>
      </p:sp>
      <p:pic>
        <p:nvPicPr>
          <p:cNvPr id="302" name="Google Shape;302;p32"/>
          <p:cNvPicPr preferRelativeResize="0"/>
          <p:nvPr/>
        </p:nvPicPr>
        <p:blipFill>
          <a:blip r:embed="rId3">
            <a:alphaModFix/>
          </a:blip>
          <a:stretch>
            <a:fillRect/>
          </a:stretch>
        </p:blipFill>
        <p:spPr>
          <a:xfrm>
            <a:off x="2684450" y="1219200"/>
            <a:ext cx="3597774" cy="337750"/>
          </a:xfrm>
          <a:prstGeom prst="rect">
            <a:avLst/>
          </a:prstGeom>
          <a:noFill/>
          <a:ln>
            <a:noFill/>
          </a:ln>
        </p:spPr>
      </p:pic>
      <p:pic>
        <p:nvPicPr>
          <p:cNvPr id="303" name="Google Shape;303;p32"/>
          <p:cNvPicPr preferRelativeResize="0"/>
          <p:nvPr/>
        </p:nvPicPr>
        <p:blipFill>
          <a:blip r:embed="rId4">
            <a:alphaModFix/>
          </a:blip>
          <a:stretch>
            <a:fillRect/>
          </a:stretch>
        </p:blipFill>
        <p:spPr>
          <a:xfrm>
            <a:off x="2502400" y="6044725"/>
            <a:ext cx="5019675" cy="285750"/>
          </a:xfrm>
          <a:prstGeom prst="rect">
            <a:avLst/>
          </a:prstGeom>
          <a:noFill/>
          <a:ln cap="flat" cmpd="sng" w="9525">
            <a:solidFill>
              <a:schemeClr val="dk2"/>
            </a:solidFill>
            <a:prstDash val="solid"/>
            <a:round/>
            <a:headEnd len="sm" w="sm" type="none"/>
            <a:tailEnd len="sm" w="sm" type="none"/>
          </a:ln>
        </p:spPr>
      </p:pic>
      <p:pic>
        <p:nvPicPr>
          <p:cNvPr id="304" name="Google Shape;304;p32"/>
          <p:cNvPicPr preferRelativeResize="0"/>
          <p:nvPr/>
        </p:nvPicPr>
        <p:blipFill>
          <a:blip r:embed="rId5">
            <a:alphaModFix/>
          </a:blip>
          <a:stretch>
            <a:fillRect/>
          </a:stretch>
        </p:blipFill>
        <p:spPr>
          <a:xfrm>
            <a:off x="10813475" y="5138950"/>
            <a:ext cx="1249800" cy="5999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3"/>
          <p:cNvSpPr txBox="1"/>
          <p:nvPr>
            <p:ph idx="3" type="body"/>
          </p:nvPr>
        </p:nvSpPr>
        <p:spPr>
          <a:xfrm>
            <a:off x="675375" y="1704975"/>
            <a:ext cx="10691700" cy="3363000"/>
          </a:xfrm>
          <a:prstGeom prst="rect">
            <a:avLst/>
          </a:prstGeom>
        </p:spPr>
        <p:txBody>
          <a:bodyPr anchorCtr="0" anchor="t" bIns="0" lIns="0" spcFirstLastPara="1" rIns="0" wrap="square" tIns="72000">
            <a:normAutofit/>
          </a:bodyPr>
          <a:lstStyle/>
          <a:p>
            <a:pPr indent="0" lvl="0" marL="0" rtl="0" algn="l">
              <a:lnSpc>
                <a:spcPct val="115000"/>
              </a:lnSpc>
              <a:spcBef>
                <a:spcPts val="1000"/>
              </a:spcBef>
              <a:spcAft>
                <a:spcPts val="0"/>
              </a:spcAft>
              <a:buNone/>
            </a:pPr>
            <a:r>
              <a:rPr b="0" lang="fr-FR" sz="2200">
                <a:latin typeface="Open Sans Medium"/>
                <a:ea typeface="Open Sans Medium"/>
                <a:cs typeface="Open Sans Medium"/>
                <a:sym typeface="Open Sans Medium"/>
              </a:rPr>
              <a:t>Le Digital Clean-Up Day peut tout à fait être une démarche personnelle: un particulier peut réaliser son propre Clean-Up Day en nettoyant ses fichiers, photos, vidéos sur smartphone, ordi perso, boîte mail perso, etc.</a:t>
            </a:r>
            <a:endParaRPr b="0" sz="2200">
              <a:latin typeface="Open Sans Medium"/>
              <a:ea typeface="Open Sans Medium"/>
              <a:cs typeface="Open Sans Medium"/>
              <a:sym typeface="Open Sans Medium"/>
            </a:endParaRPr>
          </a:p>
          <a:p>
            <a:pPr indent="0" lvl="0" marL="0" rtl="0" algn="l">
              <a:lnSpc>
                <a:spcPct val="115000"/>
              </a:lnSpc>
              <a:spcBef>
                <a:spcPts val="1000"/>
              </a:spcBef>
              <a:spcAft>
                <a:spcPts val="0"/>
              </a:spcAft>
              <a:buNone/>
            </a:pPr>
            <a:r>
              <a:rPr b="0" lang="fr-FR" sz="2200">
                <a:latin typeface="Open Sans Medium"/>
                <a:ea typeface="Open Sans Medium"/>
                <a:cs typeface="Open Sans Medium"/>
                <a:sym typeface="Open Sans Medium"/>
              </a:rPr>
              <a:t>A vous de jouer le 18 mars ! </a:t>
            </a:r>
            <a:endParaRPr b="0" sz="2200">
              <a:latin typeface="Open Sans Medium"/>
              <a:ea typeface="Open Sans Medium"/>
              <a:cs typeface="Open Sans Medium"/>
              <a:sym typeface="Open Sans Medium"/>
            </a:endParaRPr>
          </a:p>
          <a:p>
            <a:pPr indent="0" lvl="0" marL="0" rtl="0" algn="l">
              <a:lnSpc>
                <a:spcPct val="115000"/>
              </a:lnSpc>
              <a:spcBef>
                <a:spcPts val="1000"/>
              </a:spcBef>
              <a:spcAft>
                <a:spcPts val="0"/>
              </a:spcAft>
              <a:buNone/>
            </a:pPr>
            <a:r>
              <a:t/>
            </a:r>
            <a:endParaRPr b="0" sz="2200">
              <a:latin typeface="Open Sans Medium"/>
              <a:ea typeface="Open Sans Medium"/>
              <a:cs typeface="Open Sans Medium"/>
              <a:sym typeface="Open Sans Medium"/>
            </a:endParaRPr>
          </a:p>
          <a:p>
            <a:pPr indent="0" lvl="0" marL="0" rtl="0" algn="ctr">
              <a:lnSpc>
                <a:spcPct val="115000"/>
              </a:lnSpc>
              <a:spcBef>
                <a:spcPts val="1000"/>
              </a:spcBef>
              <a:spcAft>
                <a:spcPts val="0"/>
              </a:spcAft>
              <a:buNone/>
            </a:pPr>
            <a:r>
              <a:rPr b="0" lang="fr-FR" sz="2200" u="sng">
                <a:solidFill>
                  <a:schemeClr val="hlink"/>
                </a:solidFill>
                <a:latin typeface="Open Sans Medium"/>
                <a:ea typeface="Open Sans Medium"/>
                <a:cs typeface="Open Sans Medium"/>
                <a:sym typeface="Open Sans Medium"/>
                <a:hlinkClick r:id="rId3"/>
              </a:rPr>
              <a:t>https://digital-cleanup-day.fr/</a:t>
            </a:r>
            <a:endParaRPr b="0" sz="2200">
              <a:latin typeface="Open Sans Medium"/>
              <a:ea typeface="Open Sans Medium"/>
              <a:cs typeface="Open Sans Medium"/>
              <a:sym typeface="Open Sans Medium"/>
            </a:endParaRPr>
          </a:p>
          <a:p>
            <a:pPr indent="0" lvl="0" marL="0" rtl="0" algn="l">
              <a:lnSpc>
                <a:spcPct val="115000"/>
              </a:lnSpc>
              <a:spcBef>
                <a:spcPts val="1000"/>
              </a:spcBef>
              <a:spcAft>
                <a:spcPts val="0"/>
              </a:spcAft>
              <a:buNone/>
            </a:pPr>
            <a:r>
              <a:t/>
            </a:r>
            <a:endParaRPr b="0" sz="2200">
              <a:latin typeface="Open Sans Medium"/>
              <a:ea typeface="Open Sans Medium"/>
              <a:cs typeface="Open Sans Medium"/>
              <a:sym typeface="Open Sans Medium"/>
            </a:endParaRPr>
          </a:p>
        </p:txBody>
      </p:sp>
      <p:sp>
        <p:nvSpPr>
          <p:cNvPr id="311" name="Google Shape;311;p33"/>
          <p:cNvSpPr txBox="1"/>
          <p:nvPr>
            <p:ph idx="2" type="body"/>
          </p:nvPr>
        </p:nvSpPr>
        <p:spPr>
          <a:xfrm>
            <a:off x="370575" y="328925"/>
            <a:ext cx="1617900" cy="188700"/>
          </a:xfrm>
          <a:prstGeom prst="rect">
            <a:avLst/>
          </a:prstGeom>
        </p:spPr>
        <p:txBody>
          <a:bodyPr anchorCtr="1" anchor="ctr" bIns="0" lIns="72000" spcFirstLastPara="1" rIns="72000" wrap="square" tIns="36000">
            <a:spAutoFit/>
          </a:bodyPr>
          <a:lstStyle/>
          <a:p>
            <a:pPr indent="0" lvl="0" marL="0" rtl="0" algn="l">
              <a:spcBef>
                <a:spcPts val="1000"/>
              </a:spcBef>
              <a:spcAft>
                <a:spcPts val="0"/>
              </a:spcAft>
              <a:buNone/>
            </a:pPr>
            <a:r>
              <a:rPr lang="fr-FR"/>
              <a:t>Delta Clean-Up Week</a:t>
            </a:r>
            <a:endParaRPr/>
          </a:p>
        </p:txBody>
      </p:sp>
      <p:sp>
        <p:nvSpPr>
          <p:cNvPr id="312" name="Google Shape;312;p33"/>
          <p:cNvSpPr txBox="1"/>
          <p:nvPr>
            <p:ph idx="4" type="body"/>
          </p:nvPr>
        </p:nvSpPr>
        <p:spPr>
          <a:xfrm>
            <a:off x="599175" y="898625"/>
            <a:ext cx="10590000" cy="807300"/>
          </a:xfrm>
          <a:prstGeom prst="rect">
            <a:avLst/>
          </a:prstGeom>
        </p:spPr>
        <p:txBody>
          <a:bodyPr anchorCtr="0" anchor="t" bIns="0" lIns="0" spcFirstLastPara="1" rIns="0" wrap="square" tIns="72000">
            <a:normAutofit/>
          </a:bodyPr>
          <a:lstStyle/>
          <a:p>
            <a:pPr indent="0" lvl="0" marL="0" rtl="0" algn="l">
              <a:lnSpc>
                <a:spcPct val="70000"/>
              </a:lnSpc>
              <a:spcBef>
                <a:spcPts val="1000"/>
              </a:spcBef>
              <a:spcAft>
                <a:spcPts val="0"/>
              </a:spcAft>
              <a:buNone/>
            </a:pPr>
            <a:r>
              <a:rPr b="1" lang="fr-FR" sz="3000">
                <a:solidFill>
                  <a:schemeClr val="accent6"/>
                </a:solidFill>
                <a:latin typeface="Open Sans"/>
                <a:ea typeface="Open Sans"/>
                <a:cs typeface="Open Sans"/>
                <a:sym typeface="Open Sans"/>
              </a:rPr>
              <a:t>Pour aller plus loin…</a:t>
            </a:r>
            <a:endParaRPr b="1" sz="3000">
              <a:solidFill>
                <a:schemeClr val="accent6"/>
              </a:solidFill>
              <a:latin typeface="Open Sans"/>
              <a:ea typeface="Open Sans"/>
              <a:cs typeface="Open Sans"/>
              <a:sym typeface="Open Sans"/>
            </a:endParaRPr>
          </a:p>
        </p:txBody>
      </p:sp>
      <p:pic>
        <p:nvPicPr>
          <p:cNvPr id="313" name="Google Shape;313;p33"/>
          <p:cNvPicPr preferRelativeResize="0"/>
          <p:nvPr/>
        </p:nvPicPr>
        <p:blipFill rotWithShape="1">
          <a:blip r:embed="rId4">
            <a:alphaModFix/>
          </a:blip>
          <a:srcRect b="0" l="26268" r="26603" t="7570"/>
          <a:stretch/>
        </p:blipFill>
        <p:spPr>
          <a:xfrm>
            <a:off x="4319600" y="2995550"/>
            <a:ext cx="458349" cy="470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Delta Plus">
      <a:dk1>
        <a:srgbClr val="11263B"/>
      </a:dk1>
      <a:lt1>
        <a:srgbClr val="FFFFFF"/>
      </a:lt1>
      <a:dk2>
        <a:srgbClr val="00486B"/>
      </a:dk2>
      <a:lt2>
        <a:srgbClr val="FFCC00"/>
      </a:lt2>
      <a:accent1>
        <a:srgbClr val="11263B"/>
      </a:accent1>
      <a:accent2>
        <a:srgbClr val="FFCC00"/>
      </a:accent2>
      <a:accent3>
        <a:srgbClr val="E5A100"/>
      </a:accent3>
      <a:accent4>
        <a:srgbClr val="00486B"/>
      </a:accent4>
      <a:accent5>
        <a:srgbClr val="CBCDD0"/>
      </a:accent5>
      <a:accent6>
        <a:srgbClr val="757777"/>
      </a:accent6>
      <a:hlink>
        <a:srgbClr val="11263B"/>
      </a:hlink>
      <a:folHlink>
        <a:srgbClr val="FF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Delta Plus">
      <a:dk1>
        <a:srgbClr val="11263B"/>
      </a:dk1>
      <a:lt1>
        <a:srgbClr val="FFFFFF"/>
      </a:lt1>
      <a:dk2>
        <a:srgbClr val="00486B"/>
      </a:dk2>
      <a:lt2>
        <a:srgbClr val="FFCC00"/>
      </a:lt2>
      <a:accent1>
        <a:srgbClr val="11263B"/>
      </a:accent1>
      <a:accent2>
        <a:srgbClr val="FFCC00"/>
      </a:accent2>
      <a:accent3>
        <a:srgbClr val="E5A100"/>
      </a:accent3>
      <a:accent4>
        <a:srgbClr val="00486B"/>
      </a:accent4>
      <a:accent5>
        <a:srgbClr val="CBCDD0"/>
      </a:accent5>
      <a:accent6>
        <a:srgbClr val="757777"/>
      </a:accent6>
      <a:hlink>
        <a:srgbClr val="11263B"/>
      </a:hlink>
      <a:folHlink>
        <a:srgbClr val="FF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